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diagrams/colors1.xml" ContentType="application/vnd.openxmlformats-officedocument.drawingml.diagramColors+xml"/>
  <Override PartName="/ppt/diagrams/data1.xml" ContentType="application/vnd.openxmlformats-officedocument.drawingml.diagramData+xml"/>
  <Override PartName="/ppt/diagrams/drawing1.xml" ContentType="application/vnd.ms-office.drawingml.diagramDrawing+xml"/>
  <Override PartName="/ppt/diagrams/layout1.xml" ContentType="application/vnd.openxmlformats-officedocument.drawingml.diagramLayout+xml"/>
  <Override PartName="/ppt/diagrams/quickStyle1.xml" ContentType="application/vnd.openxmlformats-officedocument.drawingml.diagramStyl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bookmarkIdSeed="2">
  <p:sldMasterIdLst>
    <p:sldMasterId id="2147483648" r:id="rId1"/>
    <p:sldMasterId id="2147483658" r:id="rId3"/>
    <p:sldMasterId id="2147483662" r:id="rId4"/>
  </p:sldMasterIdLst>
  <p:notesMasterIdLst>
    <p:notesMasterId r:id="rId8"/>
  </p:notesMasterIdLst>
  <p:sldIdLst>
    <p:sldId id="280" r:id="rId5"/>
    <p:sldId id="281" r:id="rId6"/>
    <p:sldId id="260" r:id="rId7"/>
    <p:sldId id="324" r:id="rId9"/>
    <p:sldId id="363" r:id="rId10"/>
    <p:sldId id="296" r:id="rId11"/>
    <p:sldId id="355" r:id="rId12"/>
    <p:sldId id="366" r:id="rId13"/>
    <p:sldId id="298" r:id="rId14"/>
    <p:sldId id="299" r:id="rId15"/>
    <p:sldId id="368" r:id="rId16"/>
    <p:sldId id="369" r:id="rId17"/>
    <p:sldId id="367" r:id="rId18"/>
    <p:sldId id="370" r:id="rId19"/>
    <p:sldId id="372" r:id="rId20"/>
    <p:sldId id="371" r:id="rId21"/>
    <p:sldId id="373" r:id="rId22"/>
    <p:sldId id="375" r:id="rId23"/>
    <p:sldId id="300" r:id="rId24"/>
    <p:sldId id="301" r:id="rId25"/>
    <p:sldId id="376" r:id="rId26"/>
    <p:sldId id="302" r:id="rId27"/>
    <p:sldId id="303" r:id="rId28"/>
    <p:sldId id="293" r:id="rId29"/>
  </p:sldIdLst>
  <p:sldSz cx="12192000" cy="6858000"/>
  <p:notesSz cx="6858000" cy="9144000"/>
  <p:defaultTextStyle>
    <a:defPPr>
      <a:defRPr lang="zh-CN"/>
    </a:defPPr>
    <a:lvl1pPr marL="0" lvl="0" indent="0" algn="l" defTabSz="913130" rtl="0" eaLnBrk="1" fontAlgn="base" latinLnBrk="0" hangingPunct="1">
      <a:lnSpc>
        <a:spcPct val="100000"/>
      </a:lnSpc>
      <a:spcBef>
        <a:spcPct val="0"/>
      </a:spcBef>
      <a:spcAft>
        <a:spcPct val="0"/>
      </a:spcAft>
      <a:buNone/>
      <a:defRPr b="0" i="0" u="none" kern="1200" baseline="0">
        <a:solidFill>
          <a:schemeClr val="tx1"/>
        </a:solidFill>
        <a:latin typeface="微软雅黑" panose="020B0503020204020204" pitchFamily="34" charset="-122"/>
        <a:ea typeface="微软雅黑" panose="020B0503020204020204" pitchFamily="34" charset="-122"/>
        <a:cs typeface="+mn-cs"/>
      </a:defRPr>
    </a:lvl1pPr>
    <a:lvl2pPr marL="455930" lvl="1" indent="1270" algn="l" defTabSz="913130" rtl="0" eaLnBrk="1" fontAlgn="base" latinLnBrk="0" hangingPunct="1">
      <a:lnSpc>
        <a:spcPct val="100000"/>
      </a:lnSpc>
      <a:spcBef>
        <a:spcPct val="0"/>
      </a:spcBef>
      <a:spcAft>
        <a:spcPct val="0"/>
      </a:spcAft>
      <a:buNone/>
      <a:defRPr b="0" i="0" u="none" kern="1200" baseline="0">
        <a:solidFill>
          <a:schemeClr val="tx1"/>
        </a:solidFill>
        <a:latin typeface="微软雅黑" panose="020B0503020204020204" pitchFamily="34" charset="-122"/>
        <a:ea typeface="微软雅黑" panose="020B0503020204020204" pitchFamily="34" charset="-122"/>
        <a:cs typeface="+mn-cs"/>
      </a:defRPr>
    </a:lvl2pPr>
    <a:lvl3pPr marL="913130" lvl="2" indent="1270" algn="l" defTabSz="913130" rtl="0" eaLnBrk="1" fontAlgn="base" latinLnBrk="0" hangingPunct="1">
      <a:lnSpc>
        <a:spcPct val="100000"/>
      </a:lnSpc>
      <a:spcBef>
        <a:spcPct val="0"/>
      </a:spcBef>
      <a:spcAft>
        <a:spcPct val="0"/>
      </a:spcAft>
      <a:buNone/>
      <a:defRPr b="0" i="0" u="none" kern="1200" baseline="0">
        <a:solidFill>
          <a:schemeClr val="tx1"/>
        </a:solidFill>
        <a:latin typeface="微软雅黑" panose="020B0503020204020204" pitchFamily="34" charset="-122"/>
        <a:ea typeface="微软雅黑" panose="020B0503020204020204" pitchFamily="34" charset="-122"/>
        <a:cs typeface="+mn-cs"/>
      </a:defRPr>
    </a:lvl3pPr>
    <a:lvl4pPr marL="1370330" lvl="3" indent="1270" algn="l" defTabSz="913130" rtl="0" eaLnBrk="1" fontAlgn="base" latinLnBrk="0" hangingPunct="1">
      <a:lnSpc>
        <a:spcPct val="100000"/>
      </a:lnSpc>
      <a:spcBef>
        <a:spcPct val="0"/>
      </a:spcBef>
      <a:spcAft>
        <a:spcPct val="0"/>
      </a:spcAft>
      <a:buNone/>
      <a:defRPr b="0" i="0" u="none" kern="1200" baseline="0">
        <a:solidFill>
          <a:schemeClr val="tx1"/>
        </a:solidFill>
        <a:latin typeface="微软雅黑" panose="020B0503020204020204" pitchFamily="34" charset="-122"/>
        <a:ea typeface="微软雅黑" panose="020B0503020204020204" pitchFamily="34" charset="-122"/>
        <a:cs typeface="+mn-cs"/>
      </a:defRPr>
    </a:lvl4pPr>
    <a:lvl5pPr marL="1827530" lvl="4" indent="1270" algn="l" defTabSz="913130" rtl="0" eaLnBrk="1" fontAlgn="base" latinLnBrk="0" hangingPunct="1">
      <a:lnSpc>
        <a:spcPct val="100000"/>
      </a:lnSpc>
      <a:spcBef>
        <a:spcPct val="0"/>
      </a:spcBef>
      <a:spcAft>
        <a:spcPct val="0"/>
      </a:spcAft>
      <a:buNone/>
      <a:defRPr b="0" i="0" u="none" kern="1200" baseline="0">
        <a:solidFill>
          <a:schemeClr val="tx1"/>
        </a:solidFill>
        <a:latin typeface="微软雅黑" panose="020B0503020204020204" pitchFamily="34" charset="-122"/>
        <a:ea typeface="微软雅黑" panose="020B0503020204020204" pitchFamily="34" charset="-122"/>
        <a:cs typeface="+mn-cs"/>
      </a:defRPr>
    </a:lvl5pPr>
    <a:lvl6pPr marL="2286000" lvl="5" indent="1270" algn="l" defTabSz="913130" rtl="0" eaLnBrk="1" fontAlgn="base" latinLnBrk="0" hangingPunct="1">
      <a:lnSpc>
        <a:spcPct val="100000"/>
      </a:lnSpc>
      <a:spcBef>
        <a:spcPct val="0"/>
      </a:spcBef>
      <a:spcAft>
        <a:spcPct val="0"/>
      </a:spcAft>
      <a:buNone/>
      <a:defRPr b="0" i="0" u="none" kern="1200" baseline="0">
        <a:solidFill>
          <a:schemeClr val="tx1"/>
        </a:solidFill>
        <a:latin typeface="微软雅黑" panose="020B0503020204020204" pitchFamily="34" charset="-122"/>
        <a:ea typeface="微软雅黑" panose="020B0503020204020204" pitchFamily="34" charset="-122"/>
        <a:cs typeface="+mn-cs"/>
      </a:defRPr>
    </a:lvl6pPr>
    <a:lvl7pPr marL="2743200" lvl="6" indent="1270" algn="l" defTabSz="913130" rtl="0" eaLnBrk="1" fontAlgn="base" latinLnBrk="0" hangingPunct="1">
      <a:lnSpc>
        <a:spcPct val="100000"/>
      </a:lnSpc>
      <a:spcBef>
        <a:spcPct val="0"/>
      </a:spcBef>
      <a:spcAft>
        <a:spcPct val="0"/>
      </a:spcAft>
      <a:buNone/>
      <a:defRPr b="0" i="0" u="none" kern="1200" baseline="0">
        <a:solidFill>
          <a:schemeClr val="tx1"/>
        </a:solidFill>
        <a:latin typeface="微软雅黑" panose="020B0503020204020204" pitchFamily="34" charset="-122"/>
        <a:ea typeface="微软雅黑" panose="020B0503020204020204" pitchFamily="34" charset="-122"/>
        <a:cs typeface="+mn-cs"/>
      </a:defRPr>
    </a:lvl7pPr>
    <a:lvl8pPr marL="3200400" lvl="7" indent="1270" algn="l" defTabSz="913130" rtl="0" eaLnBrk="1" fontAlgn="base" latinLnBrk="0" hangingPunct="1">
      <a:lnSpc>
        <a:spcPct val="100000"/>
      </a:lnSpc>
      <a:spcBef>
        <a:spcPct val="0"/>
      </a:spcBef>
      <a:spcAft>
        <a:spcPct val="0"/>
      </a:spcAft>
      <a:buNone/>
      <a:defRPr b="0" i="0" u="none" kern="1200" baseline="0">
        <a:solidFill>
          <a:schemeClr val="tx1"/>
        </a:solidFill>
        <a:latin typeface="微软雅黑" panose="020B0503020204020204" pitchFamily="34" charset="-122"/>
        <a:ea typeface="微软雅黑" panose="020B0503020204020204" pitchFamily="34" charset="-122"/>
        <a:cs typeface="+mn-cs"/>
      </a:defRPr>
    </a:lvl8pPr>
    <a:lvl9pPr marL="3657600" lvl="8" indent="1270" algn="l" defTabSz="913130" rtl="0" eaLnBrk="1" fontAlgn="base" latinLnBrk="0" hangingPunct="1">
      <a:lnSpc>
        <a:spcPct val="100000"/>
      </a:lnSpc>
      <a:spcBef>
        <a:spcPct val="0"/>
      </a:spcBef>
      <a:spcAft>
        <a:spcPct val="0"/>
      </a:spcAft>
      <a:buNone/>
      <a:defRPr b="0" i="0" u="none" kern="1200" baseline="0">
        <a:solidFill>
          <a:schemeClr val="tx1"/>
        </a:solidFill>
        <a:latin typeface="微软雅黑" panose="020B0503020204020204" pitchFamily="34" charset="-122"/>
        <a:ea typeface="微软雅黑" panose="020B0503020204020204" pitchFamily="34" charset="-122"/>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张寒" initials="zh"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000"/>
    <a:srgbClr val="DDFDD0"/>
    <a:srgbClr val="0000FF"/>
    <a:srgbClr val="CC0000"/>
    <a:srgbClr val="CC0066"/>
    <a:srgbClr val="009900"/>
    <a:srgbClr val="2C9F76"/>
    <a:srgbClr val="F2F2F2"/>
    <a:srgbClr val="E73A1C"/>
    <a:srgbClr val="F23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695" autoAdjust="0"/>
    <p:restoredTop sz="92115" autoAdjust="0"/>
  </p:normalViewPr>
  <p:slideViewPr>
    <p:cSldViewPr snapToGrid="0" snapToObjects="1" showGuides="1">
      <p:cViewPr varScale="1">
        <p:scale>
          <a:sx n="79" d="100"/>
          <a:sy n="79" d="100"/>
        </p:scale>
        <p:origin x="1704" y="77"/>
      </p:cViewPr>
      <p:guideLst>
        <p:guide orient="horz" pos="1949"/>
        <p:guide pos="3840"/>
      </p:guideLst>
    </p:cSldViewPr>
  </p:slideViewPr>
  <p:outlineViewPr>
    <p:cViewPr>
      <p:scale>
        <a:sx n="33" d="100"/>
        <a:sy n="33" d="100"/>
      </p:scale>
      <p:origin x="0" y="2280"/>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4.xml"/><Relationship Id="rId8" Type="http://schemas.openxmlformats.org/officeDocument/2006/relationships/notesMaster" Target="notesMasters/notesMaster1.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slide" Target="slides/slide1.xml"/><Relationship Id="rId4" Type="http://schemas.openxmlformats.org/officeDocument/2006/relationships/slideMaster" Target="slideMasters/slideMaster3.xml"/><Relationship Id="rId33" Type="http://schemas.openxmlformats.org/officeDocument/2006/relationships/commentAuthors" Target="commentAuthors.xml"/><Relationship Id="rId32" Type="http://schemas.openxmlformats.org/officeDocument/2006/relationships/tableStyles" Target="tableStyles.xml"/><Relationship Id="rId31" Type="http://schemas.openxmlformats.org/officeDocument/2006/relationships/viewProps" Target="viewProps.xml"/><Relationship Id="rId30" Type="http://schemas.openxmlformats.org/officeDocument/2006/relationships/presProps" Target="presProps.xml"/><Relationship Id="rId3" Type="http://schemas.openxmlformats.org/officeDocument/2006/relationships/slideMaster" Target="slideMasters/slideMaster2.xml"/><Relationship Id="rId29" Type="http://schemas.openxmlformats.org/officeDocument/2006/relationships/slide" Target="slides/slide24.xml"/><Relationship Id="rId28" Type="http://schemas.openxmlformats.org/officeDocument/2006/relationships/slide" Target="slides/slide23.xml"/><Relationship Id="rId27" Type="http://schemas.openxmlformats.org/officeDocument/2006/relationships/slide" Target="slides/slide22.xml"/><Relationship Id="rId26" Type="http://schemas.openxmlformats.org/officeDocument/2006/relationships/slide" Target="slides/slide21.xml"/><Relationship Id="rId25" Type="http://schemas.openxmlformats.org/officeDocument/2006/relationships/slide" Target="slides/slide20.xml"/><Relationship Id="rId24" Type="http://schemas.openxmlformats.org/officeDocument/2006/relationships/slide" Target="slides/slide19.xml"/><Relationship Id="rId23" Type="http://schemas.openxmlformats.org/officeDocument/2006/relationships/slide" Target="slides/slide18.xml"/><Relationship Id="rId22" Type="http://schemas.openxmlformats.org/officeDocument/2006/relationships/slide" Target="slides/slide17.xml"/><Relationship Id="rId21" Type="http://schemas.openxmlformats.org/officeDocument/2006/relationships/slide" Target="slides/slide16.xml"/><Relationship Id="rId20" Type="http://schemas.openxmlformats.org/officeDocument/2006/relationships/slide" Target="slides/slide15.xml"/><Relationship Id="rId2" Type="http://schemas.openxmlformats.org/officeDocument/2006/relationships/theme" Target="theme/theme1.xml"/><Relationship Id="rId19" Type="http://schemas.openxmlformats.org/officeDocument/2006/relationships/slide" Target="slides/slide14.xml"/><Relationship Id="rId18" Type="http://schemas.openxmlformats.org/officeDocument/2006/relationships/slide" Target="slides/slide13.xml"/><Relationship Id="rId17" Type="http://schemas.openxmlformats.org/officeDocument/2006/relationships/slide" Target="slides/slide12.xml"/><Relationship Id="rId16" Type="http://schemas.openxmlformats.org/officeDocument/2006/relationships/slide" Target="slides/slide11.xml"/><Relationship Id="rId15" Type="http://schemas.openxmlformats.org/officeDocument/2006/relationships/slide" Target="slides/slide10.xml"/><Relationship Id="rId14" Type="http://schemas.openxmlformats.org/officeDocument/2006/relationships/slide" Target="slides/slide9.xml"/><Relationship Id="rId13" Type="http://schemas.openxmlformats.org/officeDocument/2006/relationships/slide" Target="slides/slide8.xml"/><Relationship Id="rId12" Type="http://schemas.openxmlformats.org/officeDocument/2006/relationships/slide" Target="slides/slide7.xml"/><Relationship Id="rId11" Type="http://schemas.openxmlformats.org/officeDocument/2006/relationships/slide" Target="slides/slide6.xml"/><Relationship Id="rId10" Type="http://schemas.openxmlformats.org/officeDocument/2006/relationships/slide" Target="slides/slide5.xml"/><Relationship Id="rId1" Type="http://schemas.openxmlformats.org/officeDocument/2006/relationships/slideMaster" Target="slideMasters/slideMaster1.xml"/></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B3B61304-4A0F-4E11-8080-599F9186F6A5}" type="doc">
      <dgm:prSet loTypeId="process" loCatId="process" qsTypeId="urn:microsoft.com/office/officeart/2005/8/quickstyle/simple4" qsCatId="simple" csTypeId="urn:microsoft.com/office/officeart/2005/8/colors/colorful4" csCatId="accent1" phldr="0"/>
      <dgm:spPr/>
      <dgm:t>
        <a:bodyPr/>
        <a:p>
          <a:endParaRPr lang="en-US"/>
        </a:p>
      </dgm:t>
    </dgm:pt>
    <dgm:pt modelId="{06475F0D-9D1A-4BF5-AEE3-CD3F880BC44A}">
      <dgm:prSet phldrT="[Text]" phldr="0" custT="0"/>
      <dgm:spPr/>
      <dgm:t>
        <a:bodyPr vert="horz" wrap="square"/>
        <a:p>
          <a:pPr>
            <a:lnSpc>
              <a:spcPct val="100000"/>
            </a:lnSpc>
            <a:spcBef>
              <a:spcPct val="0"/>
            </a:spcBef>
            <a:spcAft>
              <a:spcPct val="35000"/>
            </a:spcAft>
          </a:pPr>
          <a:r>
            <a:rPr lang="en-US"/>
            <a:t>古代燃烧利用</a:t>
          </a:r>
          <a:r>
            <a:rPr lang="en-US"/>
            <a:t/>
          </a:r>
          <a:endParaRPr lang="en-US"/>
        </a:p>
      </dgm:t>
    </dgm:pt>
    <dgm:pt modelId="{E99562FF-418F-46D1-8F86-E0992ED7BA8E}" cxnId="{44B89F2B-1311-4F33-B3F5-7C8795950C8A}" type="parTrans">
      <dgm:prSet/>
      <dgm:spPr/>
      <dgm:t>
        <a:bodyPr/>
        <a:p>
          <a:endParaRPr lang="en-US"/>
        </a:p>
      </dgm:t>
    </dgm:pt>
    <dgm:pt modelId="{4BD710C9-2F9D-441E-B548-A9989C0147D7}" cxnId="{44B89F2B-1311-4F33-B3F5-7C8795950C8A}" type="sibTrans">
      <dgm:prSet/>
      <dgm:spPr/>
      <dgm:t>
        <a:bodyPr/>
        <a:p>
          <a:endParaRPr lang="en-US"/>
        </a:p>
      </dgm:t>
    </dgm:pt>
    <dgm:pt modelId="{FE2A3430-07B7-4AF8-8050-E9E6630C707F}">
      <dgm:prSet phldrT="[Text]" phldr="0" custT="0"/>
      <dgm:spPr/>
      <dgm:t>
        <a:bodyPr vert="horz" wrap="square"/>
        <a:p>
          <a:pPr>
            <a:lnSpc>
              <a:spcPct val="100000"/>
            </a:lnSpc>
            <a:spcBef>
              <a:spcPct val="0"/>
            </a:spcBef>
            <a:spcAft>
              <a:spcPct val="15000"/>
            </a:spcAft>
          </a:pPr>
          <a:r>
            <a:rPr lang="en-US"/>
            <a:t>古代人类利用木材等生物质直接进行燃烧，用于取暖、照明和烹饪等。这是生物质热转化利用的最早形式。</a:t>
          </a:r>
          <a:r>
            <a:rPr lang="en-US"/>
            <a:t/>
          </a:r>
          <a:endParaRPr lang="en-US"/>
        </a:p>
      </dgm:t>
    </dgm:pt>
    <dgm:pt modelId="{FB51E315-BC56-4135-BA1D-66E640931F3A}" cxnId="{F9DE9F71-D0AB-47F3-B4D3-5C9D5EF86DC6}" type="parTrans">
      <dgm:prSet/>
      <dgm:spPr/>
      <dgm:t>
        <a:bodyPr/>
        <a:p>
          <a:endParaRPr lang="en-US"/>
        </a:p>
      </dgm:t>
    </dgm:pt>
    <dgm:pt modelId="{9ADD2677-777A-4E9D-AE48-B83F0BAD6874}" cxnId="{F9DE9F71-D0AB-47F3-B4D3-5C9D5EF86DC6}" type="sibTrans">
      <dgm:prSet/>
      <dgm:spPr/>
      <dgm:t>
        <a:bodyPr/>
        <a:p>
          <a:endParaRPr lang="en-US"/>
        </a:p>
      </dgm:t>
    </dgm:pt>
    <dgm:pt modelId="{C17EA81B-EE8F-4BEA-9D93-831900C89C00}">
      <dgm:prSet phldrT="[Text]" phldr="0" custT="0"/>
      <dgm:spPr/>
      <dgm:t>
        <a:bodyPr vert="horz" wrap="square"/>
        <a:p>
          <a:pPr>
            <a:lnSpc>
              <a:spcPct val="100000"/>
            </a:lnSpc>
            <a:spcBef>
              <a:spcPct val="0"/>
            </a:spcBef>
            <a:spcAft>
              <a:spcPct val="35000"/>
            </a:spcAft>
          </a:pPr>
          <a:r>
            <a:rPr lang="en-US"/>
            <a:t>工业革命时期的煤气化</a:t>
          </a:r>
          <a:r>
            <a:rPr lang="en-US"/>
            <a:t/>
          </a:r>
          <a:endParaRPr lang="en-US"/>
        </a:p>
      </dgm:t>
    </dgm:pt>
    <dgm:pt modelId="{D73C192A-A373-4ACC-BFC9-76609E41CF4E}" cxnId="{821A2535-5300-448C-B761-2AF291DCDFF5}" type="parTrans">
      <dgm:prSet/>
      <dgm:spPr/>
      <dgm:t>
        <a:bodyPr/>
        <a:p>
          <a:endParaRPr lang="en-US"/>
        </a:p>
      </dgm:t>
    </dgm:pt>
    <dgm:pt modelId="{40C2F390-CB3F-4BF4-827D-B8018A5F3BB7}" cxnId="{821A2535-5300-448C-B761-2AF291DCDFF5}" type="sibTrans">
      <dgm:prSet/>
      <dgm:spPr/>
      <dgm:t>
        <a:bodyPr/>
        <a:p>
          <a:endParaRPr lang="en-US"/>
        </a:p>
      </dgm:t>
    </dgm:pt>
    <dgm:pt modelId="{2E055442-BDF6-42BD-8A8A-460CDF6F5C5E}">
      <dgm:prSet phldrT="[Text]" phldr="0" custT="0"/>
      <dgm:spPr/>
      <dgm:t>
        <a:bodyPr vert="horz" wrap="square"/>
        <a:p>
          <a:pPr>
            <a:lnSpc>
              <a:spcPct val="100000"/>
            </a:lnSpc>
            <a:spcBef>
              <a:spcPct val="0"/>
            </a:spcBef>
            <a:spcAft>
              <a:spcPct val="15000"/>
            </a:spcAft>
          </a:pPr>
          <a:r>
            <a:rPr lang="en-US">
              <a:sym typeface="+mn-ea"/>
            </a:rPr>
            <a:t>工业革命时期，煤气化技术得到了发展，通过</a:t>
          </a:r>
          <a:r>
            <a:rPr lang="zh-CN" altLang="en-US">
              <a:sym typeface="+mn-ea"/>
            </a:rPr>
            <a:t>热解</a:t>
          </a:r>
          <a:r>
            <a:rPr lang="en-US">
              <a:sym typeface="+mn-ea"/>
            </a:rPr>
            <a:t>煤和生物质等原料，产生可燃气体，用于照明和供热。</a:t>
          </a:r>
          <a:r>
            <a:rPr lang="en-US"/>
            <a:t/>
          </a:r>
          <a:endParaRPr lang="en-US"/>
        </a:p>
      </dgm:t>
    </dgm:pt>
    <dgm:pt modelId="{291EBA52-15FB-4985-9632-D5F9BE62ACD1}" cxnId="{92312EB4-52A5-41E1-9F50-BF9ED7D1C49A}" type="parTrans">
      <dgm:prSet/>
      <dgm:spPr/>
      <dgm:t>
        <a:bodyPr/>
        <a:p>
          <a:endParaRPr lang="en-US"/>
        </a:p>
      </dgm:t>
    </dgm:pt>
    <dgm:pt modelId="{87346316-64F3-4945-9984-33BC77341C9F}" cxnId="{92312EB4-52A5-41E1-9F50-BF9ED7D1C49A}" type="sibTrans">
      <dgm:prSet/>
      <dgm:spPr/>
      <dgm:t>
        <a:bodyPr/>
        <a:p>
          <a:endParaRPr lang="en-US"/>
        </a:p>
      </dgm:t>
    </dgm:pt>
    <dgm:pt modelId="{89CF50F2-3EE8-4308-BA46-57745656A4AA}">
      <dgm:prSet phldrT="[Text]" phldr="0" custT="0"/>
      <dgm:spPr/>
      <dgm:t>
        <a:bodyPr vert="horz" wrap="square"/>
        <a:p>
          <a:pPr>
            <a:lnSpc>
              <a:spcPct val="100000"/>
            </a:lnSpc>
            <a:spcBef>
              <a:spcPct val="0"/>
            </a:spcBef>
            <a:spcAft>
              <a:spcPct val="35000"/>
            </a:spcAft>
          </a:pPr>
          <a:r>
            <a:rPr lang="en-US"/>
            <a:t>木质纤维素乙醇生产</a:t>
          </a:r>
          <a:r>
            <a:rPr lang="en-US"/>
            <a:t/>
          </a:r>
          <a:endParaRPr lang="en-US"/>
        </a:p>
      </dgm:t>
    </dgm:pt>
    <dgm:pt modelId="{D242A0FB-DF73-49CA-BA3C-BD459F366127}" cxnId="{7DC3B82B-A1E8-431A-9B56-58FD40DEF9B1}" type="parTrans">
      <dgm:prSet/>
      <dgm:spPr/>
      <dgm:t>
        <a:bodyPr/>
        <a:p>
          <a:endParaRPr lang="en-US"/>
        </a:p>
      </dgm:t>
    </dgm:pt>
    <dgm:pt modelId="{9604C662-124F-4916-B7BB-4DF131431D56}" cxnId="{7DC3B82B-A1E8-431A-9B56-58FD40DEF9B1}" type="sibTrans">
      <dgm:prSet/>
      <dgm:spPr/>
      <dgm:t>
        <a:bodyPr/>
        <a:p>
          <a:endParaRPr lang="en-US"/>
        </a:p>
      </dgm:t>
    </dgm:pt>
    <dgm:pt modelId="{A4CBB6B8-84E6-41DA-A253-F380CBF4C16F}">
      <dgm:prSet phldrT="[Text]" phldr="0" custT="1"/>
      <dgm:spPr/>
      <dgm:t>
        <a:bodyPr vert="horz" wrap="square"/>
        <a:p>
          <a:pPr>
            <a:lnSpc>
              <a:spcPct val="100000"/>
            </a:lnSpc>
            <a:spcBef>
              <a:spcPct val="0"/>
            </a:spcBef>
            <a:spcAft>
              <a:spcPct val="15000"/>
            </a:spcAft>
          </a:pPr>
          <a:r>
            <a:rPr lang="en-US" sz="1300">
              <a:sym typeface="+mn-ea"/>
            </a:rPr>
            <a:t>19世纪末至20世纪初，人们开始利用酵母菌对生物质中进行发酵，生产乙醇。这标志着生物质热转化技术向液体燃料领域的拓展</a:t>
          </a:r>
          <a:r>
            <a:rPr lang="zh-CN" altLang="en-US" sz="1300">
              <a:sym typeface="+mn-ea"/>
            </a:rPr>
            <a:t>。</a:t>
          </a:r>
          <a:r>
            <a:rPr lang="zh-CN" altLang="en-US" sz="1300">
              <a:sym typeface="+mn-ea"/>
            </a:rPr>
            <a:t/>
          </a:r>
          <a:endParaRPr lang="zh-CN" altLang="en-US" sz="1300">
            <a:sym typeface="+mn-ea"/>
          </a:endParaRPr>
        </a:p>
      </dgm:t>
    </dgm:pt>
    <dgm:pt modelId="{6BF9AA0B-A851-4ABD-9BE8-1336C9738AB8}" cxnId="{A3B0011F-3578-4D2C-A5EC-BBEBE32A2F0E}" type="parTrans">
      <dgm:prSet/>
      <dgm:spPr/>
      <dgm:t>
        <a:bodyPr/>
        <a:p>
          <a:endParaRPr lang="en-US"/>
        </a:p>
      </dgm:t>
    </dgm:pt>
    <dgm:pt modelId="{B71ACFC2-160E-4438-99B2-0295109B5775}" cxnId="{A3B0011F-3578-4D2C-A5EC-BBEBE32A2F0E}" type="sibTrans">
      <dgm:prSet/>
      <dgm:spPr/>
      <dgm:t>
        <a:bodyPr/>
        <a:p>
          <a:endParaRPr lang="en-US"/>
        </a:p>
      </dgm:t>
    </dgm:pt>
    <dgm:pt modelId="{0221A61E-8EE3-481A-98CB-AAC959E6510D}">
      <dgm:prSet phldr="0" custT="0"/>
      <dgm:spPr/>
      <dgm:t>
        <a:bodyPr vert="horz" wrap="square"/>
        <a:p>
          <a:pPr>
            <a:lnSpc>
              <a:spcPct val="100000"/>
            </a:lnSpc>
            <a:spcBef>
              <a:spcPct val="0"/>
            </a:spcBef>
            <a:spcAft>
              <a:spcPct val="35000"/>
            </a:spcAft>
          </a:pPr>
          <a:r>
            <a:rPr altLang="en-US"/>
            <a:t>生物质热解与气化技术的发展</a:t>
          </a:r>
          <a:r>
            <a:rPr altLang="en-US"/>
            <a:t/>
          </a:r>
          <a:endParaRPr altLang="en-US"/>
        </a:p>
      </dgm:t>
    </dgm:pt>
    <dgm:pt modelId="{3D26DD7D-41C0-4F99-93E9-7B1FE33791B6}" cxnId="{1E319C52-F731-49CE-A9EA-1BE2A80DD71A}" type="parTrans">
      <dgm:prSet/>
      <dgm:spPr/>
    </dgm:pt>
    <dgm:pt modelId="{F0A9FF8B-919F-4779-B355-6EA1E7B3C3C3}" cxnId="{1E319C52-F731-49CE-A9EA-1BE2A80DD71A}" type="sibTrans">
      <dgm:prSet/>
      <dgm:spPr/>
    </dgm:pt>
    <dgm:pt modelId="{9D865BF5-A8B4-4346-A6C9-0C8CDEBC7BEC}">
      <dgm:prSet phldr="0" custT="1"/>
      <dgm:spPr/>
      <dgm:t>
        <a:bodyPr vert="horz" wrap="square"/>
        <a:p>
          <a:pPr>
            <a:lnSpc>
              <a:spcPct val="100000"/>
            </a:lnSpc>
            <a:spcBef>
              <a:spcPct val="0"/>
            </a:spcBef>
            <a:spcAft>
              <a:spcPct val="15000"/>
            </a:spcAft>
          </a:pPr>
          <a:r>
            <a:rPr sz="1300">
              <a:sym typeface="+mn-ea"/>
            </a:rPr>
            <a:t>20世纪后期至21世纪</a:t>
          </a:r>
          <a:r>
            <a:rPr lang="zh-CN" sz="1300">
              <a:sym typeface="+mn-ea"/>
            </a:rPr>
            <a:t>，</a:t>
          </a:r>
          <a:r>
            <a:rPr sz="1300">
              <a:sym typeface="+mn-ea"/>
            </a:rPr>
            <a:t>生物质热解与气化技术</a:t>
          </a:r>
          <a:r>
            <a:rPr lang="zh-CN" sz="1300">
              <a:sym typeface="+mn-ea"/>
            </a:rPr>
            <a:t>兴起</a:t>
          </a:r>
          <a:r>
            <a:rPr sz="1300">
              <a:sym typeface="+mn-ea"/>
            </a:rPr>
            <a:t>，生物质燃气、生物质液体燃料和生物质炭等产品用于能源和化工原料。</a:t>
          </a:r>
          <a:r>
            <a:rPr sz="1300">
              <a:sym typeface="+mn-ea"/>
            </a:rPr>
            <a:t/>
          </a:r>
          <a:endParaRPr sz="1300">
            <a:sym typeface="+mn-ea"/>
          </a:endParaRPr>
        </a:p>
      </dgm:t>
    </dgm:pt>
    <dgm:pt modelId="{0C7096ED-8CC3-4696-9C14-B6568DC35F5B}" cxnId="{1DAD8635-A99D-4D37-8113-0EDEFE5D68FA}" type="parTrans">
      <dgm:prSet/>
      <dgm:spPr/>
    </dgm:pt>
    <dgm:pt modelId="{E68B3C09-370E-4A6F-B4AE-9A0A3048E0AA}" cxnId="{1DAD8635-A99D-4D37-8113-0EDEFE5D68FA}" type="sibTrans">
      <dgm:prSet/>
      <dgm:spPr/>
    </dgm:pt>
    <dgm:pt modelId="{7894115B-AABB-46F2-A52E-C27597016790}" type="pres">
      <dgm:prSet presAssocID="{B3B61304-4A0F-4E11-8080-599F9186F6A5}" presName="Name0" presStyleCnt="0">
        <dgm:presLayoutVars>
          <dgm:dir/>
          <dgm:animLvl val="lvl"/>
          <dgm:resizeHandles val="exact"/>
        </dgm:presLayoutVars>
      </dgm:prSet>
      <dgm:spPr/>
    </dgm:pt>
    <dgm:pt modelId="{56D916F2-6768-419D-835D-0E92CC7C803C}" type="pres">
      <dgm:prSet presAssocID="{B3B61304-4A0F-4E11-8080-599F9186F6A5}" presName="tSp" presStyleCnt="0"/>
      <dgm:spPr/>
    </dgm:pt>
    <dgm:pt modelId="{ECD0F423-0D40-44D8-AF71-D97C3F9DF26B}" type="pres">
      <dgm:prSet presAssocID="{B3B61304-4A0F-4E11-8080-599F9186F6A5}" presName="bSp" presStyleCnt="0"/>
      <dgm:spPr/>
    </dgm:pt>
    <dgm:pt modelId="{77157E72-C09D-4CF2-AEC0-0324FBF39226}" type="pres">
      <dgm:prSet presAssocID="{B3B61304-4A0F-4E11-8080-599F9186F6A5}" presName="process" presStyleCnt="0"/>
      <dgm:spPr/>
    </dgm:pt>
    <dgm:pt modelId="{29C62E5B-77E6-4FD6-95C8-E16514EA592F}" type="pres">
      <dgm:prSet presAssocID="{06475F0D-9D1A-4BF5-AEE3-CD3F880BC44A}" presName="composite1" presStyleCnt="0"/>
      <dgm:spPr/>
    </dgm:pt>
    <dgm:pt modelId="{24BEEBBD-4900-44F6-A6F9-3F722A9F3012}" type="pres">
      <dgm:prSet presAssocID="{06475F0D-9D1A-4BF5-AEE3-CD3F880BC44A}" presName="dummyNode1" presStyleCnt="0"/>
      <dgm:spPr/>
    </dgm:pt>
    <dgm:pt modelId="{EA4C33C9-9B7B-4236-9D97-1954A4D46745}" type="pres">
      <dgm:prSet presAssocID="{06475F0D-9D1A-4BF5-AEE3-CD3F880BC44A}" presName="childNode1" presStyleLbl="bgAcc1" presStyleIdx="0" presStyleCnt="4">
        <dgm:presLayoutVars>
          <dgm:bulletEnabled val="1"/>
        </dgm:presLayoutVars>
      </dgm:prSet>
      <dgm:spPr/>
    </dgm:pt>
    <dgm:pt modelId="{1E8A37B1-D464-40AA-8171-F21D027B523A}" type="pres">
      <dgm:prSet presAssocID="{06475F0D-9D1A-4BF5-AEE3-CD3F880BC44A}" presName="childNode1tx" presStyleCnt="0">
        <dgm:presLayoutVars>
          <dgm:bulletEnabled val="1"/>
        </dgm:presLayoutVars>
      </dgm:prSet>
      <dgm:spPr/>
    </dgm:pt>
    <dgm:pt modelId="{50F89035-D090-4CAD-827E-5FE864D0CC7D}" type="pres">
      <dgm:prSet presAssocID="{06475F0D-9D1A-4BF5-AEE3-CD3F880BC44A}" presName="parentNode1" presStyleLbl="node1" presStyleIdx="0" presStyleCnt="4">
        <dgm:presLayoutVars>
          <dgm:chMax val="1"/>
          <dgm:bulletEnabled val="1"/>
        </dgm:presLayoutVars>
      </dgm:prSet>
      <dgm:spPr/>
    </dgm:pt>
    <dgm:pt modelId="{920CA769-40FC-4401-A1E0-FD4D856E9B21}" type="pres">
      <dgm:prSet presAssocID="{06475F0D-9D1A-4BF5-AEE3-CD3F880BC44A}" presName="connSite1" presStyleCnt="0"/>
      <dgm:spPr/>
    </dgm:pt>
    <dgm:pt modelId="{B871E909-CC84-4270-8398-F5F049AEA932}" type="pres">
      <dgm:prSet presAssocID="{4BD710C9-2F9D-441E-B548-A9989C0147D7}" presName="Name9" presStyleLbl="sibTrans2D1" presStyleIdx="0" presStyleCnt="3"/>
      <dgm:spPr/>
    </dgm:pt>
    <dgm:pt modelId="{5381038C-A52C-40F2-AE25-892F98A4F272}" type="pres">
      <dgm:prSet presAssocID="{C17EA81B-EE8F-4BEA-9D93-831900C89C00}" presName="composite2" presStyleCnt="0"/>
      <dgm:spPr/>
    </dgm:pt>
    <dgm:pt modelId="{8C60EF28-DEE2-471E-9110-F1DE84254762}" type="pres">
      <dgm:prSet presAssocID="{C17EA81B-EE8F-4BEA-9D93-831900C89C00}" presName="dummyNode2" presStyleCnt="0"/>
      <dgm:spPr/>
    </dgm:pt>
    <dgm:pt modelId="{8C4A7715-D8F8-4D2B-94CE-98F25CB35172}" type="pres">
      <dgm:prSet presAssocID="{C17EA81B-EE8F-4BEA-9D93-831900C89C00}" presName="childNode2" presStyleLbl="bgAcc1" presStyleIdx="1" presStyleCnt="4">
        <dgm:presLayoutVars>
          <dgm:bulletEnabled val="1"/>
        </dgm:presLayoutVars>
      </dgm:prSet>
      <dgm:spPr/>
    </dgm:pt>
    <dgm:pt modelId="{E6E63E6B-9802-4903-9CE3-5D4A716AEA02}" type="pres">
      <dgm:prSet presAssocID="{C17EA81B-EE8F-4BEA-9D93-831900C89C00}" presName="childNode2tx" presStyleCnt="0">
        <dgm:presLayoutVars>
          <dgm:bulletEnabled val="1"/>
        </dgm:presLayoutVars>
      </dgm:prSet>
      <dgm:spPr/>
    </dgm:pt>
    <dgm:pt modelId="{D48BF050-6660-4D4F-AF7C-757C782402D6}" type="pres">
      <dgm:prSet presAssocID="{C17EA81B-EE8F-4BEA-9D93-831900C89C00}" presName="parentNode2" presStyleLbl="node1" presStyleIdx="1" presStyleCnt="4">
        <dgm:presLayoutVars>
          <dgm:chMax val="0"/>
          <dgm:bulletEnabled val="1"/>
        </dgm:presLayoutVars>
      </dgm:prSet>
      <dgm:spPr/>
    </dgm:pt>
    <dgm:pt modelId="{0D59B193-1E3C-4187-9E9F-A2912DCADAC6}" type="pres">
      <dgm:prSet presAssocID="{C17EA81B-EE8F-4BEA-9D93-831900C89C00}" presName="connSite2" presStyleCnt="0"/>
      <dgm:spPr/>
    </dgm:pt>
    <dgm:pt modelId="{FB15DAFD-B404-4CB3-9791-947A7CB3C00D}" type="pres">
      <dgm:prSet presAssocID="{40C2F390-CB3F-4BF4-827D-B8018A5F3BB7}" presName="Name18" presStyleLbl="sibTrans2D1" presStyleIdx="1" presStyleCnt="3"/>
      <dgm:spPr/>
    </dgm:pt>
    <dgm:pt modelId="{754F4C32-447F-4E14-8ED3-35A922A043A5}" type="pres">
      <dgm:prSet presAssocID="{89CF50F2-3EE8-4308-BA46-57745656A4AA}" presName="composite1" presStyleCnt="0"/>
      <dgm:spPr/>
    </dgm:pt>
    <dgm:pt modelId="{020AEDA5-DA09-4A53-AF58-AED2EF90E935}" type="pres">
      <dgm:prSet presAssocID="{89CF50F2-3EE8-4308-BA46-57745656A4AA}" presName="dummyNode1" presStyleCnt="0"/>
      <dgm:spPr/>
    </dgm:pt>
    <dgm:pt modelId="{0428F0A0-98D5-457A-BE43-28F46915FA56}" type="pres">
      <dgm:prSet presAssocID="{89CF50F2-3EE8-4308-BA46-57745656A4AA}" presName="childNode1" presStyleLbl="bgAcc1" presStyleIdx="2" presStyleCnt="4">
        <dgm:presLayoutVars>
          <dgm:bulletEnabled val="1"/>
        </dgm:presLayoutVars>
      </dgm:prSet>
      <dgm:spPr/>
    </dgm:pt>
    <dgm:pt modelId="{F4682735-7E21-4BD6-A94E-5C31E3B718FD}" type="pres">
      <dgm:prSet presAssocID="{89CF50F2-3EE8-4308-BA46-57745656A4AA}" presName="childNode1tx" presStyleCnt="0">
        <dgm:presLayoutVars>
          <dgm:bulletEnabled val="1"/>
        </dgm:presLayoutVars>
      </dgm:prSet>
      <dgm:spPr/>
    </dgm:pt>
    <dgm:pt modelId="{E8647766-AE1D-45F8-B3AB-5EEE3BDE8498}" type="pres">
      <dgm:prSet presAssocID="{89CF50F2-3EE8-4308-BA46-57745656A4AA}" presName="parentNode1" presStyleLbl="node1" presStyleIdx="2" presStyleCnt="4">
        <dgm:presLayoutVars>
          <dgm:chMax val="1"/>
          <dgm:bulletEnabled val="1"/>
        </dgm:presLayoutVars>
      </dgm:prSet>
      <dgm:spPr/>
    </dgm:pt>
    <dgm:pt modelId="{96D6127B-1D73-45CB-82BD-67878CD7892E}" type="pres">
      <dgm:prSet presAssocID="{89CF50F2-3EE8-4308-BA46-57745656A4AA}" presName="connSite1" presStyleCnt="0"/>
      <dgm:spPr/>
    </dgm:pt>
    <dgm:pt modelId="{E0C7063A-1DA8-4C56-87DD-CF1D826E4802}" type="pres">
      <dgm:prSet presAssocID="{9604C662-124F-4916-B7BB-4DF131431D56}" presName="Name9" presStyleLbl="sibTrans2D1" presStyleIdx="2" presStyleCnt="3"/>
      <dgm:spPr/>
    </dgm:pt>
    <dgm:pt modelId="{B974CA77-4DF3-4957-AC47-D6F56866C4D4}" type="pres">
      <dgm:prSet presAssocID="{0221A61E-8EE3-481A-98CB-AAC959E6510D}" presName="composite2" presStyleCnt="0"/>
      <dgm:spPr/>
    </dgm:pt>
    <dgm:pt modelId="{E6B6B91D-9DCA-48FF-A996-F2A4C5EC885F}" type="pres">
      <dgm:prSet presAssocID="{0221A61E-8EE3-481A-98CB-AAC959E6510D}" presName="dummyNode2" presStyleCnt="0"/>
      <dgm:spPr/>
    </dgm:pt>
    <dgm:pt modelId="{2142C9A4-8C7D-4EF4-8632-4C3763AB9FF1}" type="pres">
      <dgm:prSet presAssocID="{0221A61E-8EE3-481A-98CB-AAC959E6510D}" presName="childNode2" presStyleLbl="bgAcc1" presStyleIdx="3" presStyleCnt="4">
        <dgm:presLayoutVars>
          <dgm:bulletEnabled val="1"/>
        </dgm:presLayoutVars>
      </dgm:prSet>
      <dgm:spPr/>
    </dgm:pt>
    <dgm:pt modelId="{19E7C94A-15F5-4A25-A9DE-41E85D5C9065}" type="pres">
      <dgm:prSet presAssocID="{0221A61E-8EE3-481A-98CB-AAC959E6510D}" presName="childNode2tx" presStyleCnt="0">
        <dgm:presLayoutVars>
          <dgm:bulletEnabled val="1"/>
        </dgm:presLayoutVars>
      </dgm:prSet>
      <dgm:spPr/>
    </dgm:pt>
    <dgm:pt modelId="{692E6645-E0AB-4797-966F-14B2C2F302A2}" type="pres">
      <dgm:prSet presAssocID="{0221A61E-8EE3-481A-98CB-AAC959E6510D}" presName="parentNode2" presStyleLbl="node1" presStyleIdx="3" presStyleCnt="4">
        <dgm:presLayoutVars>
          <dgm:chMax val="0"/>
          <dgm:bulletEnabled val="1"/>
        </dgm:presLayoutVars>
      </dgm:prSet>
      <dgm:spPr/>
    </dgm:pt>
    <dgm:pt modelId="{50A95FCB-050A-4F64-B139-D228A124BE41}" type="pres">
      <dgm:prSet presAssocID="{0221A61E-8EE3-481A-98CB-AAC959E6510D}" presName="connSite2" presStyleCnt="0"/>
      <dgm:spPr/>
    </dgm:pt>
  </dgm:ptLst>
  <dgm:cxnLst>
    <dgm:cxn modelId="{44B89F2B-1311-4F33-B3F5-7C8795950C8A}" srcId="{B3B61304-4A0F-4E11-8080-599F9186F6A5}" destId="{06475F0D-9D1A-4BF5-AEE3-CD3F880BC44A}" srcOrd="0" destOrd="0" parTransId="{E99562FF-418F-46D1-8F86-E0992ED7BA8E}" sibTransId="{4BD710C9-2F9D-441E-B548-A9989C0147D7}"/>
    <dgm:cxn modelId="{F9DE9F71-D0AB-47F3-B4D3-5C9D5EF86DC6}" srcId="{06475F0D-9D1A-4BF5-AEE3-CD3F880BC44A}" destId="{FE2A3430-07B7-4AF8-8050-E9E6630C707F}" srcOrd="0" destOrd="0" parTransId="{FB51E315-BC56-4135-BA1D-66E640931F3A}" sibTransId="{9ADD2677-777A-4E9D-AE48-B83F0BAD6874}"/>
    <dgm:cxn modelId="{821A2535-5300-448C-B761-2AF291DCDFF5}" srcId="{B3B61304-4A0F-4E11-8080-599F9186F6A5}" destId="{C17EA81B-EE8F-4BEA-9D93-831900C89C00}" srcOrd="1" destOrd="0" parTransId="{D73C192A-A373-4ACC-BFC9-76609E41CF4E}" sibTransId="{40C2F390-CB3F-4BF4-827D-B8018A5F3BB7}"/>
    <dgm:cxn modelId="{92312EB4-52A5-41E1-9F50-BF9ED7D1C49A}" srcId="{C17EA81B-EE8F-4BEA-9D93-831900C89C00}" destId="{2E055442-BDF6-42BD-8A8A-460CDF6F5C5E}" srcOrd="0" destOrd="1" parTransId="{291EBA52-15FB-4985-9632-D5F9BE62ACD1}" sibTransId="{87346316-64F3-4945-9984-33BC77341C9F}"/>
    <dgm:cxn modelId="{7DC3B82B-A1E8-431A-9B56-58FD40DEF9B1}" srcId="{B3B61304-4A0F-4E11-8080-599F9186F6A5}" destId="{89CF50F2-3EE8-4308-BA46-57745656A4AA}" srcOrd="2" destOrd="0" parTransId="{D242A0FB-DF73-49CA-BA3C-BD459F366127}" sibTransId="{9604C662-124F-4916-B7BB-4DF131431D56}"/>
    <dgm:cxn modelId="{A3B0011F-3578-4D2C-A5EC-BBEBE32A2F0E}" srcId="{89CF50F2-3EE8-4308-BA46-57745656A4AA}" destId="{A4CBB6B8-84E6-41DA-A253-F380CBF4C16F}" srcOrd="0" destOrd="2" parTransId="{6BF9AA0B-A851-4ABD-9BE8-1336C9738AB8}" sibTransId="{B71ACFC2-160E-4438-99B2-0295109B5775}"/>
    <dgm:cxn modelId="{1E319C52-F731-49CE-A9EA-1BE2A80DD71A}" srcId="{B3B61304-4A0F-4E11-8080-599F9186F6A5}" destId="{0221A61E-8EE3-481A-98CB-AAC959E6510D}" srcOrd="3" destOrd="0" parTransId="{3D26DD7D-41C0-4F99-93E9-7B1FE33791B6}" sibTransId="{F0A9FF8B-919F-4779-B355-6EA1E7B3C3C3}"/>
    <dgm:cxn modelId="{1DAD8635-A99D-4D37-8113-0EDEFE5D68FA}" srcId="{0221A61E-8EE3-481A-98CB-AAC959E6510D}" destId="{9D865BF5-A8B4-4346-A6C9-0C8CDEBC7BEC}" srcOrd="0" destOrd="3" parTransId="{0C7096ED-8CC3-4696-9C14-B6568DC35F5B}" sibTransId="{E68B3C09-370E-4A6F-B4AE-9A0A3048E0AA}"/>
    <dgm:cxn modelId="{8C32879C-9B33-48BF-8467-DF1B70FD7B26}" type="presOf" srcId="{B3B61304-4A0F-4E11-8080-599F9186F6A5}" destId="{7894115B-AABB-46F2-A52E-C27597016790}" srcOrd="0" destOrd="0" presId="urn:microsoft.com/office/officeart/2005/8/layout/hProcess4"/>
    <dgm:cxn modelId="{D172F60C-0132-429D-9752-15D48355CD91}" type="presParOf" srcId="{7894115B-AABB-46F2-A52E-C27597016790}" destId="{56D916F2-6768-419D-835D-0E92CC7C803C}" srcOrd="0" destOrd="0" presId="urn:microsoft.com/office/officeart/2005/8/layout/hProcess4"/>
    <dgm:cxn modelId="{46D4A9EB-FA5C-407F-AE93-56DD1303F1BF}" type="presParOf" srcId="{7894115B-AABB-46F2-A52E-C27597016790}" destId="{ECD0F423-0D40-44D8-AF71-D97C3F9DF26B}" srcOrd="1" destOrd="0" presId="urn:microsoft.com/office/officeart/2005/8/layout/hProcess4"/>
    <dgm:cxn modelId="{2C37C92C-BBB5-40C9-8AA5-ED2D3ADC5490}" type="presParOf" srcId="{7894115B-AABB-46F2-A52E-C27597016790}" destId="{77157E72-C09D-4CF2-AEC0-0324FBF39226}" srcOrd="2" destOrd="0" presId="urn:microsoft.com/office/officeart/2005/8/layout/hProcess4"/>
    <dgm:cxn modelId="{1279E3F8-73D2-48C7-A497-76E3780FBE3A}" type="presParOf" srcId="{77157E72-C09D-4CF2-AEC0-0324FBF39226}" destId="{29C62E5B-77E6-4FD6-95C8-E16514EA592F}" srcOrd="0" destOrd="2" presId="urn:microsoft.com/office/officeart/2005/8/layout/hProcess4"/>
    <dgm:cxn modelId="{CB1D0C43-82A8-4651-8409-C9B9B11A9842}" type="presParOf" srcId="{29C62E5B-77E6-4FD6-95C8-E16514EA592F}" destId="{24BEEBBD-4900-44F6-A6F9-3F722A9F3012}" srcOrd="0" destOrd="0" presId="urn:microsoft.com/office/officeart/2005/8/layout/hProcess4"/>
    <dgm:cxn modelId="{B2713944-BB39-4D42-8026-74375CD39CE4}" type="presParOf" srcId="{29C62E5B-77E6-4FD6-95C8-E16514EA592F}" destId="{EA4C33C9-9B7B-4236-9D97-1954A4D46745}" srcOrd="1" destOrd="0" presId="urn:microsoft.com/office/officeart/2005/8/layout/hProcess4"/>
    <dgm:cxn modelId="{348E1BD8-83E8-4968-B817-F22D424CC318}" type="presOf" srcId="{FE2A3430-07B7-4AF8-8050-E9E6630C707F}" destId="{EA4C33C9-9B7B-4236-9D97-1954A4D46745}" srcOrd="0" destOrd="0" presId="urn:microsoft.com/office/officeart/2005/8/layout/hProcess4"/>
    <dgm:cxn modelId="{B4E5D39A-0FEE-4658-BFF3-F79EB408FE90}" type="presParOf" srcId="{29C62E5B-77E6-4FD6-95C8-E16514EA592F}" destId="{1E8A37B1-D464-40AA-8171-F21D027B523A}" srcOrd="2" destOrd="0" presId="urn:microsoft.com/office/officeart/2005/8/layout/hProcess4"/>
    <dgm:cxn modelId="{07E02E0C-C400-4C5C-814E-FF566F97B97B}" type="presOf" srcId="{FE2A3430-07B7-4AF8-8050-E9E6630C707F}" destId="{1E8A37B1-D464-40AA-8171-F21D027B523A}" srcOrd="1" destOrd="0" presId="urn:microsoft.com/office/officeart/2005/8/layout/hProcess4"/>
    <dgm:cxn modelId="{5232E29B-ADAD-4A6A-8F28-AF938694C4C1}" type="presParOf" srcId="{29C62E5B-77E6-4FD6-95C8-E16514EA592F}" destId="{50F89035-D090-4CAD-827E-5FE864D0CC7D}" srcOrd="3" destOrd="0" presId="urn:microsoft.com/office/officeart/2005/8/layout/hProcess4"/>
    <dgm:cxn modelId="{90104CE5-6920-48D1-88B9-0C8066C8F62B}" type="presOf" srcId="{06475F0D-9D1A-4BF5-AEE3-CD3F880BC44A}" destId="{50F89035-D090-4CAD-827E-5FE864D0CC7D}" srcOrd="0" destOrd="0" presId="urn:microsoft.com/office/officeart/2005/8/layout/hProcess4"/>
    <dgm:cxn modelId="{A693EDF7-9B0E-4EC3-9D32-844D286E81F2}" type="presParOf" srcId="{29C62E5B-77E6-4FD6-95C8-E16514EA592F}" destId="{920CA769-40FC-4401-A1E0-FD4D856E9B21}" srcOrd="4" destOrd="0" presId="urn:microsoft.com/office/officeart/2005/8/layout/hProcess4"/>
    <dgm:cxn modelId="{991137E7-0561-4BB9-B40D-CF209BBB145A}" type="presParOf" srcId="{77157E72-C09D-4CF2-AEC0-0324FBF39226}" destId="{B871E909-CC84-4270-8398-F5F049AEA932}" srcOrd="1" destOrd="2" presId="urn:microsoft.com/office/officeart/2005/8/layout/hProcess4"/>
    <dgm:cxn modelId="{9CF7D89F-5AB4-4596-8BDD-48AEC8B72B91}" type="presOf" srcId="{4BD710C9-2F9D-441E-B548-A9989C0147D7}" destId="{B871E909-CC84-4270-8398-F5F049AEA932}" srcOrd="0" destOrd="0" presId="urn:microsoft.com/office/officeart/2005/8/layout/hProcess4"/>
    <dgm:cxn modelId="{5F6D5649-C862-4C7D-8C70-0992983966B8}" type="presParOf" srcId="{77157E72-C09D-4CF2-AEC0-0324FBF39226}" destId="{5381038C-A52C-40F2-AE25-892F98A4F272}" srcOrd="2" destOrd="2" presId="urn:microsoft.com/office/officeart/2005/8/layout/hProcess4"/>
    <dgm:cxn modelId="{470D3FE6-DED7-436C-AD8C-B0E0260AB888}" type="presParOf" srcId="{5381038C-A52C-40F2-AE25-892F98A4F272}" destId="{8C60EF28-DEE2-471E-9110-F1DE84254762}" srcOrd="0" destOrd="2" presId="urn:microsoft.com/office/officeart/2005/8/layout/hProcess4"/>
    <dgm:cxn modelId="{3BE2B2AF-DAEE-4168-B2CB-221E633BF6F0}" type="presParOf" srcId="{5381038C-A52C-40F2-AE25-892F98A4F272}" destId="{8C4A7715-D8F8-4D2B-94CE-98F25CB35172}" srcOrd="1" destOrd="2" presId="urn:microsoft.com/office/officeart/2005/8/layout/hProcess4"/>
    <dgm:cxn modelId="{E0D1545F-2E90-4C85-8252-07BA809770C8}" type="presOf" srcId="{2E055442-BDF6-42BD-8A8A-460CDF6F5C5E}" destId="{8C4A7715-D8F8-4D2B-94CE-98F25CB35172}" srcOrd="0" destOrd="0" presId="urn:microsoft.com/office/officeart/2005/8/layout/hProcess4"/>
    <dgm:cxn modelId="{DB1D44EF-8497-46BE-AE28-D4C2DFA2183B}" type="presParOf" srcId="{5381038C-A52C-40F2-AE25-892F98A4F272}" destId="{E6E63E6B-9802-4903-9CE3-5D4A716AEA02}" srcOrd="2" destOrd="2" presId="urn:microsoft.com/office/officeart/2005/8/layout/hProcess4"/>
    <dgm:cxn modelId="{A0D81DEE-E07C-4743-BCF9-207874031CBF}" type="presOf" srcId="{2E055442-BDF6-42BD-8A8A-460CDF6F5C5E}" destId="{E6E63E6B-9802-4903-9CE3-5D4A716AEA02}" srcOrd="1" destOrd="0" presId="urn:microsoft.com/office/officeart/2005/8/layout/hProcess4"/>
    <dgm:cxn modelId="{5A3E93EE-5451-4D2B-A75F-B6A7033BB984}" type="presParOf" srcId="{5381038C-A52C-40F2-AE25-892F98A4F272}" destId="{D48BF050-6660-4D4F-AF7C-757C782402D6}" srcOrd="3" destOrd="2" presId="urn:microsoft.com/office/officeart/2005/8/layout/hProcess4"/>
    <dgm:cxn modelId="{883C9644-2246-4C75-854D-65FF5B159C6D}" type="presOf" srcId="{C17EA81B-EE8F-4BEA-9D93-831900C89C00}" destId="{D48BF050-6660-4D4F-AF7C-757C782402D6}" srcOrd="0" destOrd="0" presId="urn:microsoft.com/office/officeart/2005/8/layout/hProcess4"/>
    <dgm:cxn modelId="{0957A012-3EEF-4CB8-B434-B7BAC4600CC0}" type="presParOf" srcId="{5381038C-A52C-40F2-AE25-892F98A4F272}" destId="{0D59B193-1E3C-4187-9E9F-A2912DCADAC6}" srcOrd="4" destOrd="2" presId="urn:microsoft.com/office/officeart/2005/8/layout/hProcess4"/>
    <dgm:cxn modelId="{5B535722-EA17-4D47-8DFE-0A21B4217A6B}" type="presParOf" srcId="{77157E72-C09D-4CF2-AEC0-0324FBF39226}" destId="{FB15DAFD-B404-4CB3-9791-947A7CB3C00D}" srcOrd="3" destOrd="2" presId="urn:microsoft.com/office/officeart/2005/8/layout/hProcess4"/>
    <dgm:cxn modelId="{E61290C5-99CE-4E3A-BDB1-754FABDE0CCB}" type="presOf" srcId="{40C2F390-CB3F-4BF4-827D-B8018A5F3BB7}" destId="{FB15DAFD-B404-4CB3-9791-947A7CB3C00D}" srcOrd="0" destOrd="0" presId="urn:microsoft.com/office/officeart/2005/8/layout/hProcess4"/>
    <dgm:cxn modelId="{231FD76D-C7CB-4F53-B6F4-AEBB0B1FAF78}" type="presParOf" srcId="{77157E72-C09D-4CF2-AEC0-0324FBF39226}" destId="{754F4C32-447F-4E14-8ED3-35A922A043A5}" srcOrd="4" destOrd="2" presId="urn:microsoft.com/office/officeart/2005/8/layout/hProcess4"/>
    <dgm:cxn modelId="{9A2BC359-FEED-46EF-BFEF-5ABD9DC6B588}" type="presParOf" srcId="{754F4C32-447F-4E14-8ED3-35A922A043A5}" destId="{020AEDA5-DA09-4A53-AF58-AED2EF90E935}" srcOrd="0" destOrd="4" presId="urn:microsoft.com/office/officeart/2005/8/layout/hProcess4"/>
    <dgm:cxn modelId="{A985F6B1-9054-46E6-96B0-C76DDC4BE146}" type="presParOf" srcId="{754F4C32-447F-4E14-8ED3-35A922A043A5}" destId="{0428F0A0-98D5-457A-BE43-28F46915FA56}" srcOrd="1" destOrd="4" presId="urn:microsoft.com/office/officeart/2005/8/layout/hProcess4"/>
    <dgm:cxn modelId="{B766E21D-7352-4ACF-AA8F-A3A260DE6BFE}" type="presOf" srcId="{A4CBB6B8-84E6-41DA-A253-F380CBF4C16F}" destId="{0428F0A0-98D5-457A-BE43-28F46915FA56}" srcOrd="0" destOrd="0" presId="urn:microsoft.com/office/officeart/2005/8/layout/hProcess4"/>
    <dgm:cxn modelId="{E685081F-6E12-40F2-B438-AB6EE48F4C39}" type="presParOf" srcId="{754F4C32-447F-4E14-8ED3-35A922A043A5}" destId="{F4682735-7E21-4BD6-A94E-5C31E3B718FD}" srcOrd="2" destOrd="4" presId="urn:microsoft.com/office/officeart/2005/8/layout/hProcess4"/>
    <dgm:cxn modelId="{B28A0DC3-23DC-4A7D-8D99-3C59568A370B}" type="presOf" srcId="{A4CBB6B8-84E6-41DA-A253-F380CBF4C16F}" destId="{F4682735-7E21-4BD6-A94E-5C31E3B718FD}" srcOrd="1" destOrd="0" presId="urn:microsoft.com/office/officeart/2005/8/layout/hProcess4"/>
    <dgm:cxn modelId="{3510D3D1-4178-4D0A-980C-81A431F667CA}" type="presParOf" srcId="{754F4C32-447F-4E14-8ED3-35A922A043A5}" destId="{E8647766-AE1D-45F8-B3AB-5EEE3BDE8498}" srcOrd="3" destOrd="4" presId="urn:microsoft.com/office/officeart/2005/8/layout/hProcess4"/>
    <dgm:cxn modelId="{1A018EF1-F27F-4798-91A2-F298EED8C68E}" type="presOf" srcId="{89CF50F2-3EE8-4308-BA46-57745656A4AA}" destId="{E8647766-AE1D-45F8-B3AB-5EEE3BDE8498}" srcOrd="0" destOrd="0" presId="urn:microsoft.com/office/officeart/2005/8/layout/hProcess4"/>
    <dgm:cxn modelId="{8993A0A4-EC36-4512-B472-ECB311C9AA64}" type="presParOf" srcId="{754F4C32-447F-4E14-8ED3-35A922A043A5}" destId="{96D6127B-1D73-45CB-82BD-67878CD7892E}" srcOrd="4" destOrd="4" presId="urn:microsoft.com/office/officeart/2005/8/layout/hProcess4"/>
    <dgm:cxn modelId="{F7DBEE02-4A10-44D7-AFAB-DC57ADDBD5DE}" type="presParOf" srcId="{77157E72-C09D-4CF2-AEC0-0324FBF39226}" destId="{E0C7063A-1DA8-4C56-87DD-CF1D826E4802}" srcOrd="5" destOrd="2" presId="urn:microsoft.com/office/officeart/2005/8/layout/hProcess4"/>
    <dgm:cxn modelId="{0C08C4A5-F84C-419F-B6D3-A3FC4995D506}" type="presOf" srcId="{9604C662-124F-4916-B7BB-4DF131431D56}" destId="{E0C7063A-1DA8-4C56-87DD-CF1D826E4802}" srcOrd="0" destOrd="0" presId="urn:microsoft.com/office/officeart/2005/8/layout/hProcess4"/>
    <dgm:cxn modelId="{99DEB8AE-B9F0-471A-AA01-8974B69721EA}" type="presParOf" srcId="{77157E72-C09D-4CF2-AEC0-0324FBF39226}" destId="{B974CA77-4DF3-4957-AC47-D6F56866C4D4}" srcOrd="6" destOrd="2" presId="urn:microsoft.com/office/officeart/2005/8/layout/hProcess4"/>
    <dgm:cxn modelId="{96C39BF2-9591-44CD-BFA6-C2D12C1A3E59}" type="presParOf" srcId="{B974CA77-4DF3-4957-AC47-D6F56866C4D4}" destId="{E6B6B91D-9DCA-48FF-A996-F2A4C5EC885F}" srcOrd="0" destOrd="6" presId="urn:microsoft.com/office/officeart/2005/8/layout/hProcess4"/>
    <dgm:cxn modelId="{10241497-88D6-4932-A435-2C2C06EF67F4}" type="presParOf" srcId="{B974CA77-4DF3-4957-AC47-D6F56866C4D4}" destId="{2142C9A4-8C7D-4EF4-8632-4C3763AB9FF1}" srcOrd="1" destOrd="6" presId="urn:microsoft.com/office/officeart/2005/8/layout/hProcess4"/>
    <dgm:cxn modelId="{72779B06-31B0-43F0-B531-AE6464405C64}" type="presOf" srcId="{9D865BF5-A8B4-4346-A6C9-0C8CDEBC7BEC}" destId="{2142C9A4-8C7D-4EF4-8632-4C3763AB9FF1}" srcOrd="0" destOrd="0" presId="urn:microsoft.com/office/officeart/2005/8/layout/hProcess4"/>
    <dgm:cxn modelId="{CF38D8F9-4031-4CAA-8AEB-AC2E997A06B6}" type="presParOf" srcId="{B974CA77-4DF3-4957-AC47-D6F56866C4D4}" destId="{19E7C94A-15F5-4A25-A9DE-41E85D5C9065}" srcOrd="2" destOrd="6" presId="urn:microsoft.com/office/officeart/2005/8/layout/hProcess4"/>
    <dgm:cxn modelId="{35BEBD25-B6A0-4378-AB71-7239C6075EA1}" type="presOf" srcId="{9D865BF5-A8B4-4346-A6C9-0C8CDEBC7BEC}" destId="{19E7C94A-15F5-4A25-A9DE-41E85D5C9065}" srcOrd="1" destOrd="0" presId="urn:microsoft.com/office/officeart/2005/8/layout/hProcess4"/>
    <dgm:cxn modelId="{A8AC35BF-31B0-430B-8799-567CAEA799E8}" type="presParOf" srcId="{B974CA77-4DF3-4957-AC47-D6F56866C4D4}" destId="{692E6645-E0AB-4797-966F-14B2C2F302A2}" srcOrd="3" destOrd="6" presId="urn:microsoft.com/office/officeart/2005/8/layout/hProcess4"/>
    <dgm:cxn modelId="{1AEDB4BB-13D5-4A7B-8F92-B084D8218721}" type="presOf" srcId="{0221A61E-8EE3-481A-98CB-AAC959E6510D}" destId="{692E6645-E0AB-4797-966F-14B2C2F302A2}" srcOrd="0" destOrd="0" presId="urn:microsoft.com/office/officeart/2005/8/layout/hProcess4"/>
    <dgm:cxn modelId="{A4C7BF84-D347-4607-AC97-C0075FB63E55}" type="presParOf" srcId="{B974CA77-4DF3-4957-AC47-D6F56866C4D4}" destId="{50A95FCB-050A-4F64-B139-D228A124BE41}" srcOrd="4" destOrd="6" presId="urn:microsoft.com/office/officeart/2005/8/layout/h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Group 1"/>
      <dsp:cNvGrpSpPr/>
    </dsp:nvGrpSpPr>
    <dsp:grpSpPr>
      <a:xfrm>
        <a:off x="0" y="0"/>
        <a:ext cx="10868660" cy="3383280"/>
        <a:chOff x="0" y="0"/>
        <a:chExt cx="10868660" cy="3383280"/>
      </a:xfrm>
    </dsp:grpSpPr>
    <dsp:sp modelId="{EA4C33C9-9B7B-4236-9D97-1954A4D46745}">
      <dsp:nvSpPr>
        <dsp:cNvPr id="4" name="Rounded Rectangle 3"/>
        <dsp:cNvSpPr/>
      </dsp:nvSpPr>
      <dsp:spPr bwMode="white">
        <a:xfrm>
          <a:off x="189446" y="862736"/>
          <a:ext cx="2009973" cy="1657807"/>
        </a:xfrm>
        <a:prstGeom prst="roundRect">
          <a:avLst>
            <a:gd name="adj" fmla="val 10000"/>
          </a:avLst>
        </a:prstGeom>
      </dsp:spPr>
      <dsp:style>
        <a:lnRef idx="1">
          <a:schemeClr val="accent4">
            <a:hueOff val="0"/>
            <a:satOff val="0"/>
            <a:lumOff val="0"/>
            <a:alpha val="100000"/>
          </a:schemeClr>
        </a:lnRef>
        <a:fillRef idx="1">
          <a:schemeClr val="lt1">
            <a:alpha val="90000"/>
          </a:schemeClr>
        </a:fillRef>
        <a:effectRef idx="0">
          <a:scrgbClr r="0" g="0" b="0"/>
        </a:effectRef>
        <a:fontRef idx="minor"/>
      </dsp:style>
      <dsp:txBody>
        <a:bodyPr vert="horz" wrap="square" lIns="28575" tIns="28575" rIns="28575" bIns="28575" anchor="t"/>
        <a:lstStyle>
          <a:lvl1pPr algn="l">
            <a:defRPr sz="1500"/>
          </a:lvl1pPr>
          <a:lvl2pPr marL="114300" indent="-114300" algn="l">
            <a:defRPr sz="1500"/>
          </a:lvl2pPr>
          <a:lvl3pPr marL="228600" indent="-114300" algn="l">
            <a:defRPr sz="1500"/>
          </a:lvl3pPr>
          <a:lvl4pPr marL="342900" indent="-114300" algn="l">
            <a:defRPr sz="1500"/>
          </a:lvl4pPr>
          <a:lvl5pPr marL="457200" indent="-114300" algn="l">
            <a:defRPr sz="1500"/>
          </a:lvl5pPr>
          <a:lvl6pPr marL="571500" indent="-114300" algn="l">
            <a:defRPr sz="1500"/>
          </a:lvl6pPr>
          <a:lvl7pPr marL="685800" indent="-114300" algn="l">
            <a:defRPr sz="1500"/>
          </a:lvl7pPr>
          <a:lvl8pPr marL="800100" indent="-114300" algn="l">
            <a:defRPr sz="1500"/>
          </a:lvl8pPr>
          <a:lvl9pPr marL="914400" indent="-114300" algn="l">
            <a:defRPr sz="1500"/>
          </a:lvl9pPr>
        </a:lstStyle>
        <a:p>
          <a:pPr lvl="1">
            <a:lnSpc>
              <a:spcPct val="100000"/>
            </a:lnSpc>
            <a:spcBef>
              <a:spcPct val="0"/>
            </a:spcBef>
            <a:spcAft>
              <a:spcPct val="15000"/>
            </a:spcAft>
            <a:buChar char="•"/>
          </a:pPr>
          <a:r>
            <a:rPr lang="en-US">
              <a:solidFill>
                <a:schemeClr val="dk1"/>
              </a:solidFill>
            </a:rPr>
            <a:t>古代人类利用木材等生物质直接进行燃烧，用于取暖、照明和烹饪等。这是生物质热转化利用的最早形式。</a:t>
          </a:r>
          <a:endParaRPr lang="en-US">
            <a:solidFill>
              <a:schemeClr val="dk1"/>
            </a:solidFill>
          </a:endParaRPr>
        </a:p>
      </dsp:txBody>
      <dsp:txXfrm>
        <a:off x="189446" y="862736"/>
        <a:ext cx="2009973" cy="1657807"/>
      </dsp:txXfrm>
    </dsp:sp>
    <dsp:sp modelId="{B871E909-CC84-4270-8398-F5F049AEA932}">
      <dsp:nvSpPr>
        <dsp:cNvPr id="6" name="Shape 5"/>
        <dsp:cNvSpPr/>
      </dsp:nvSpPr>
      <dsp:spPr bwMode="white">
        <a:xfrm>
          <a:off x="1255463" y="1048305"/>
          <a:ext cx="2529595" cy="2529595"/>
        </a:xfrm>
        <a:prstGeom prst="leftCircularArrow">
          <a:avLst>
            <a:gd name="adj1" fmla="val 5000"/>
            <a:gd name="adj2" fmla="val -360000"/>
            <a:gd name="adj3" fmla="val 2135510"/>
            <a:gd name="adj4" fmla="val 9024489"/>
            <a:gd name="adj5" fmla="val 5500"/>
          </a:avLst>
        </a:prstGeom>
      </dsp:spPr>
      <dsp:style>
        <a:lnRef idx="0">
          <a:schemeClr val="lt1"/>
        </a:lnRef>
        <a:fillRef idx="3">
          <a:schemeClr val="accent4">
            <a:hueOff val="0"/>
            <a:satOff val="0"/>
            <a:lumOff val="0"/>
            <a:alpha val="100000"/>
          </a:schemeClr>
        </a:fillRef>
        <a:effectRef idx="2">
          <a:scrgbClr r="0" g="0" b="0"/>
        </a:effectRef>
        <a:fontRef idx="minor">
          <a:schemeClr val="lt1"/>
        </a:fontRef>
      </dsp:style>
      <dsp:txXfrm>
        <a:off x="1255463" y="1048305"/>
        <a:ext cx="2529595" cy="2529595"/>
      </dsp:txXfrm>
    </dsp:sp>
    <dsp:sp modelId="{50F89035-D090-4CAD-827E-5FE864D0CC7D}">
      <dsp:nvSpPr>
        <dsp:cNvPr id="5" name="Rounded Rectangle 4"/>
        <dsp:cNvSpPr/>
      </dsp:nvSpPr>
      <dsp:spPr bwMode="white">
        <a:xfrm>
          <a:off x="636107" y="2165299"/>
          <a:ext cx="1786642" cy="710489"/>
        </a:xfrm>
        <a:prstGeom prst="roundRect">
          <a:avLst>
            <a:gd name="adj" fmla="val 10000"/>
          </a:avLst>
        </a:prstGeom>
      </dsp:spPr>
      <dsp:style>
        <a:lnRef idx="0">
          <a:schemeClr val="lt1"/>
        </a:lnRef>
        <a:fillRef idx="3">
          <a:schemeClr val="accent4">
            <a:hueOff val="0"/>
            <a:satOff val="0"/>
            <a:lumOff val="0"/>
            <a:alpha val="100000"/>
          </a:schemeClr>
        </a:fillRef>
        <a:effectRef idx="2">
          <a:scrgbClr r="0" g="0" b="0"/>
        </a:effectRef>
        <a:fontRef idx="minor">
          <a:schemeClr val="lt1"/>
        </a:fontRef>
      </dsp:style>
      <dsp:txBody>
        <a:bodyPr vert="horz" wrap="square" lIns="34290" tIns="22860" rIns="34290" bIns="22860" anchor="ctr"/>
        <a:lstStyle>
          <a:lvl1pPr algn="ctr">
            <a:defRPr sz="1800"/>
          </a:lvl1pPr>
          <a:lvl2pPr marL="114300" indent="-114300" algn="ctr">
            <a:defRPr sz="1400"/>
          </a:lvl2pPr>
          <a:lvl3pPr marL="228600" indent="-114300" algn="ctr">
            <a:defRPr sz="1400"/>
          </a:lvl3pPr>
          <a:lvl4pPr marL="342900" indent="-114300" algn="ctr">
            <a:defRPr sz="1400"/>
          </a:lvl4pPr>
          <a:lvl5pPr marL="457200" indent="-114300" algn="ctr">
            <a:defRPr sz="1400"/>
          </a:lvl5pPr>
          <a:lvl6pPr marL="571500" indent="-114300" algn="ctr">
            <a:defRPr sz="1400"/>
          </a:lvl6pPr>
          <a:lvl7pPr marL="685800" indent="-114300" algn="ctr">
            <a:defRPr sz="1400"/>
          </a:lvl7pPr>
          <a:lvl8pPr marL="800100" indent="-114300" algn="ctr">
            <a:defRPr sz="1400"/>
          </a:lvl8pPr>
          <a:lvl9pPr marL="914400" indent="-114300" algn="ctr">
            <a:defRPr sz="1400"/>
          </a:lvl9pPr>
        </a:lstStyle>
        <a:p>
          <a:pPr lvl="0">
            <a:lnSpc>
              <a:spcPct val="100000"/>
            </a:lnSpc>
            <a:spcBef>
              <a:spcPct val="0"/>
            </a:spcBef>
            <a:spcAft>
              <a:spcPct val="35000"/>
            </a:spcAft>
          </a:pPr>
          <a:r>
            <a:rPr lang="en-US"/>
            <a:t>古代燃烧利用</a:t>
          </a:r>
          <a:endParaRPr lang="en-US"/>
        </a:p>
      </dsp:txBody>
      <dsp:txXfrm>
        <a:off x="636107" y="2165299"/>
        <a:ext cx="1786642" cy="710489"/>
      </dsp:txXfrm>
    </dsp:sp>
    <dsp:sp modelId="{8C4A7715-D8F8-4D2B-94CE-98F25CB35172}">
      <dsp:nvSpPr>
        <dsp:cNvPr id="8" name="Rounded Rectangle 7"/>
        <dsp:cNvSpPr/>
      </dsp:nvSpPr>
      <dsp:spPr bwMode="white">
        <a:xfrm>
          <a:off x="2941601" y="862736"/>
          <a:ext cx="2009973" cy="1657807"/>
        </a:xfrm>
        <a:prstGeom prst="roundRect">
          <a:avLst>
            <a:gd name="adj" fmla="val 10000"/>
          </a:avLst>
        </a:prstGeom>
      </dsp:spPr>
      <dsp:style>
        <a:lnRef idx="1">
          <a:schemeClr val="accent4">
            <a:hueOff val="739999"/>
            <a:satOff val="-1045"/>
            <a:lumOff val="-783"/>
            <a:alpha val="100000"/>
          </a:schemeClr>
        </a:lnRef>
        <a:fillRef idx="1">
          <a:schemeClr val="lt1">
            <a:alpha val="90000"/>
          </a:schemeClr>
        </a:fillRef>
        <a:effectRef idx="0">
          <a:scrgbClr r="0" g="0" b="0"/>
        </a:effectRef>
        <a:fontRef idx="minor"/>
      </dsp:style>
      <dsp:txBody>
        <a:bodyPr vert="horz" wrap="square" lIns="28575" tIns="28575" rIns="28575" bIns="28575" anchor="t"/>
        <a:lstStyle>
          <a:lvl1pPr algn="l">
            <a:defRPr sz="1500"/>
          </a:lvl1pPr>
          <a:lvl2pPr marL="114300" indent="-114300" algn="l">
            <a:defRPr sz="1500"/>
          </a:lvl2pPr>
          <a:lvl3pPr marL="228600" indent="-114300" algn="l">
            <a:defRPr sz="1500"/>
          </a:lvl3pPr>
          <a:lvl4pPr marL="342900" indent="-114300" algn="l">
            <a:defRPr sz="1500"/>
          </a:lvl4pPr>
          <a:lvl5pPr marL="457200" indent="-114300" algn="l">
            <a:defRPr sz="1500"/>
          </a:lvl5pPr>
          <a:lvl6pPr marL="571500" indent="-114300" algn="l">
            <a:defRPr sz="1500"/>
          </a:lvl6pPr>
          <a:lvl7pPr marL="685800" indent="-114300" algn="l">
            <a:defRPr sz="1500"/>
          </a:lvl7pPr>
          <a:lvl8pPr marL="800100" indent="-114300" algn="l">
            <a:defRPr sz="1500"/>
          </a:lvl8pPr>
          <a:lvl9pPr marL="914400" indent="-114300" algn="l">
            <a:defRPr sz="1500"/>
          </a:lvl9pPr>
        </a:lstStyle>
        <a:p>
          <a:pPr lvl="1">
            <a:lnSpc>
              <a:spcPct val="100000"/>
            </a:lnSpc>
            <a:spcBef>
              <a:spcPct val="0"/>
            </a:spcBef>
            <a:spcAft>
              <a:spcPct val="15000"/>
            </a:spcAft>
            <a:buChar char="•"/>
          </a:pPr>
          <a:r>
            <a:rPr lang="en-US">
              <a:solidFill>
                <a:schemeClr val="dk1"/>
              </a:solidFill>
              <a:sym typeface="+mn-ea"/>
            </a:rPr>
            <a:t>工业革命时期，煤气化技术得到了发展，通过</a:t>
          </a:r>
          <a:r>
            <a:rPr lang="zh-CN" altLang="en-US">
              <a:solidFill>
                <a:schemeClr val="dk1"/>
              </a:solidFill>
              <a:sym typeface="+mn-ea"/>
            </a:rPr>
            <a:t>热解</a:t>
          </a:r>
          <a:r>
            <a:rPr lang="en-US">
              <a:solidFill>
                <a:schemeClr val="dk1"/>
              </a:solidFill>
              <a:sym typeface="+mn-ea"/>
            </a:rPr>
            <a:t>煤和生物质等原料，产生可燃气体，用于照明和供热。</a:t>
          </a:r>
          <a:endParaRPr lang="en-US">
            <a:solidFill>
              <a:schemeClr val="dk1"/>
            </a:solidFill>
          </a:endParaRPr>
        </a:p>
      </dsp:txBody>
      <dsp:txXfrm>
        <a:off x="2941601" y="862736"/>
        <a:ext cx="2009973" cy="1657807"/>
      </dsp:txXfrm>
    </dsp:sp>
    <dsp:sp modelId="{FB15DAFD-B404-4CB3-9791-947A7CB3C00D}">
      <dsp:nvSpPr>
        <dsp:cNvPr id="10" name="Circular Arrow 9"/>
        <dsp:cNvSpPr/>
      </dsp:nvSpPr>
      <dsp:spPr bwMode="white">
        <a:xfrm>
          <a:off x="3976742" y="-273748"/>
          <a:ext cx="2814677" cy="2814677"/>
        </a:xfrm>
        <a:prstGeom prst="circularArrow">
          <a:avLst>
            <a:gd name="adj1" fmla="val 5000"/>
            <a:gd name="adj2" fmla="val 360000"/>
            <a:gd name="adj3" fmla="val 19464489"/>
            <a:gd name="adj4" fmla="val 12575510"/>
            <a:gd name="adj5" fmla="val 5500"/>
          </a:avLst>
        </a:prstGeom>
      </dsp:spPr>
      <dsp:style>
        <a:lnRef idx="0">
          <a:schemeClr val="lt1"/>
        </a:lnRef>
        <a:fillRef idx="3">
          <a:schemeClr val="accent4">
            <a:hueOff val="1110000"/>
            <a:satOff val="-1568"/>
            <a:lumOff val="-1175"/>
            <a:alpha val="100000"/>
          </a:schemeClr>
        </a:fillRef>
        <a:effectRef idx="2">
          <a:scrgbClr r="0" g="0" b="0"/>
        </a:effectRef>
        <a:fontRef idx="minor">
          <a:schemeClr val="lt1"/>
        </a:fontRef>
      </dsp:style>
      <dsp:txXfrm>
        <a:off x="3976742" y="-273748"/>
        <a:ext cx="2814677" cy="2814677"/>
      </dsp:txXfrm>
    </dsp:sp>
    <dsp:sp modelId="{D48BF050-6660-4D4F-AF7C-757C782402D6}">
      <dsp:nvSpPr>
        <dsp:cNvPr id="9" name="Rounded Rectangle 8"/>
        <dsp:cNvSpPr/>
      </dsp:nvSpPr>
      <dsp:spPr bwMode="white">
        <a:xfrm>
          <a:off x="3388262" y="507492"/>
          <a:ext cx="1786642" cy="710489"/>
        </a:xfrm>
        <a:prstGeom prst="roundRect">
          <a:avLst>
            <a:gd name="adj" fmla="val 10000"/>
          </a:avLst>
        </a:prstGeom>
      </dsp:spPr>
      <dsp:style>
        <a:lnRef idx="0">
          <a:schemeClr val="lt1"/>
        </a:lnRef>
        <a:fillRef idx="3">
          <a:schemeClr val="accent4">
            <a:hueOff val="739999"/>
            <a:satOff val="-1045"/>
            <a:lumOff val="-783"/>
            <a:alpha val="100000"/>
          </a:schemeClr>
        </a:fillRef>
        <a:effectRef idx="2">
          <a:scrgbClr r="0" g="0" b="0"/>
        </a:effectRef>
        <a:fontRef idx="minor">
          <a:schemeClr val="lt1"/>
        </a:fontRef>
      </dsp:style>
      <dsp:txBody>
        <a:bodyPr vert="horz" wrap="square" lIns="34290" tIns="22860" rIns="34290" bIns="22860" anchor="ctr"/>
        <a:lstStyle>
          <a:lvl1pPr algn="ctr">
            <a:defRPr sz="1800"/>
          </a:lvl1pPr>
          <a:lvl2pPr marL="114300" indent="-114300" algn="ctr">
            <a:defRPr sz="1400"/>
          </a:lvl2pPr>
          <a:lvl3pPr marL="228600" indent="-114300" algn="ctr">
            <a:defRPr sz="1400"/>
          </a:lvl3pPr>
          <a:lvl4pPr marL="342900" indent="-114300" algn="ctr">
            <a:defRPr sz="1400"/>
          </a:lvl4pPr>
          <a:lvl5pPr marL="457200" indent="-114300" algn="ctr">
            <a:defRPr sz="1400"/>
          </a:lvl5pPr>
          <a:lvl6pPr marL="571500" indent="-114300" algn="ctr">
            <a:defRPr sz="1400"/>
          </a:lvl6pPr>
          <a:lvl7pPr marL="685800" indent="-114300" algn="ctr">
            <a:defRPr sz="1400"/>
          </a:lvl7pPr>
          <a:lvl8pPr marL="800100" indent="-114300" algn="ctr">
            <a:defRPr sz="1400"/>
          </a:lvl8pPr>
          <a:lvl9pPr marL="914400" indent="-114300" algn="ctr">
            <a:defRPr sz="1400"/>
          </a:lvl9pPr>
        </a:lstStyle>
        <a:p>
          <a:pPr lvl="0">
            <a:lnSpc>
              <a:spcPct val="100000"/>
            </a:lnSpc>
            <a:spcBef>
              <a:spcPct val="0"/>
            </a:spcBef>
            <a:spcAft>
              <a:spcPct val="35000"/>
            </a:spcAft>
          </a:pPr>
          <a:r>
            <a:rPr lang="en-US"/>
            <a:t>工业革命时期的煤气化</a:t>
          </a:r>
          <a:endParaRPr lang="en-US"/>
        </a:p>
      </dsp:txBody>
      <dsp:txXfrm>
        <a:off x="3388262" y="507492"/>
        <a:ext cx="1786642" cy="710489"/>
      </dsp:txXfrm>
    </dsp:sp>
    <dsp:sp modelId="{0428F0A0-98D5-457A-BE43-28F46915FA56}">
      <dsp:nvSpPr>
        <dsp:cNvPr id="12" name="Rounded Rectangle 11"/>
        <dsp:cNvSpPr/>
      </dsp:nvSpPr>
      <dsp:spPr bwMode="white">
        <a:xfrm>
          <a:off x="5693756" y="862736"/>
          <a:ext cx="2009973" cy="1657807"/>
        </a:xfrm>
        <a:prstGeom prst="roundRect">
          <a:avLst>
            <a:gd name="adj" fmla="val 10000"/>
          </a:avLst>
        </a:prstGeom>
      </dsp:spPr>
      <dsp:style>
        <a:lnRef idx="1">
          <a:schemeClr val="accent4">
            <a:hueOff val="1479999"/>
            <a:satOff val="-2091"/>
            <a:lumOff val="-1568"/>
            <a:alpha val="100000"/>
          </a:schemeClr>
        </a:lnRef>
        <a:fillRef idx="1">
          <a:schemeClr val="lt1">
            <a:alpha val="90000"/>
          </a:schemeClr>
        </a:fillRef>
        <a:effectRef idx="0">
          <a:scrgbClr r="0" g="0" b="0"/>
        </a:effectRef>
        <a:fontRef idx="minor"/>
      </dsp:style>
      <dsp:txBody>
        <a:bodyPr vert="horz" wrap="square" lIns="24765" tIns="24765" rIns="24765" bIns="24765" anchor="t"/>
        <a:lstStyle>
          <a:lvl1pPr algn="l">
            <a:defRPr sz="1500"/>
          </a:lvl1pPr>
          <a:lvl2pPr marL="114300" indent="-114300" algn="l">
            <a:defRPr sz="1500"/>
          </a:lvl2pPr>
          <a:lvl3pPr marL="228600" indent="-114300" algn="l">
            <a:defRPr sz="1500"/>
          </a:lvl3pPr>
          <a:lvl4pPr marL="342900" indent="-114300" algn="l">
            <a:defRPr sz="1500"/>
          </a:lvl4pPr>
          <a:lvl5pPr marL="457200" indent="-114300" algn="l">
            <a:defRPr sz="1500"/>
          </a:lvl5pPr>
          <a:lvl6pPr marL="571500" indent="-114300" algn="l">
            <a:defRPr sz="1500"/>
          </a:lvl6pPr>
          <a:lvl7pPr marL="685800" indent="-114300" algn="l">
            <a:defRPr sz="1500"/>
          </a:lvl7pPr>
          <a:lvl8pPr marL="800100" indent="-114300" algn="l">
            <a:defRPr sz="1500"/>
          </a:lvl8pPr>
          <a:lvl9pPr marL="914400" indent="-114300" algn="l">
            <a:defRPr sz="1500"/>
          </a:lvl9pPr>
        </a:lstStyle>
        <a:p>
          <a:pPr marL="114300" lvl="1" indent="-114300">
            <a:lnSpc>
              <a:spcPct val="100000"/>
            </a:lnSpc>
            <a:spcBef>
              <a:spcPct val="0"/>
            </a:spcBef>
            <a:spcAft>
              <a:spcPct val="15000"/>
            </a:spcAft>
            <a:buChar char="•"/>
          </a:pPr>
          <a:r>
            <a:rPr lang="en-US" sz="1300">
              <a:solidFill>
                <a:schemeClr val="dk1"/>
              </a:solidFill>
              <a:sym typeface="+mn-ea"/>
            </a:rPr>
            <a:t>19世纪末至20世纪初，人们开始利用酵母菌对生物质中进行发酵，生产乙醇。这标志着生物质热转化技术向液体燃料领域的拓展</a:t>
          </a:r>
          <a:r>
            <a:rPr lang="zh-CN" altLang="en-US" sz="1300">
              <a:solidFill>
                <a:schemeClr val="dk1"/>
              </a:solidFill>
              <a:sym typeface="+mn-ea"/>
            </a:rPr>
            <a:t>。</a:t>
          </a:r>
          <a:endParaRPr lang="zh-CN" altLang="en-US" sz="1300">
            <a:solidFill>
              <a:schemeClr val="dk1"/>
            </a:solidFill>
            <a:sym typeface="+mn-ea"/>
          </a:endParaRPr>
        </a:p>
      </dsp:txBody>
      <dsp:txXfrm>
        <a:off x="5693756" y="862736"/>
        <a:ext cx="2009973" cy="1657807"/>
      </dsp:txXfrm>
    </dsp:sp>
    <dsp:sp modelId="{E0C7063A-1DA8-4C56-87DD-CF1D826E4802}">
      <dsp:nvSpPr>
        <dsp:cNvPr id="14" name="Shape 13"/>
        <dsp:cNvSpPr/>
      </dsp:nvSpPr>
      <dsp:spPr bwMode="white">
        <a:xfrm>
          <a:off x="6759772" y="1048305"/>
          <a:ext cx="2529595" cy="2529595"/>
        </a:xfrm>
        <a:prstGeom prst="leftCircularArrow">
          <a:avLst>
            <a:gd name="adj1" fmla="val 5000"/>
            <a:gd name="adj2" fmla="val -360000"/>
            <a:gd name="adj3" fmla="val 2135510"/>
            <a:gd name="adj4" fmla="val 9024489"/>
            <a:gd name="adj5" fmla="val 5500"/>
          </a:avLst>
        </a:prstGeom>
      </dsp:spPr>
      <dsp:style>
        <a:lnRef idx="0">
          <a:schemeClr val="lt1"/>
        </a:lnRef>
        <a:fillRef idx="3">
          <a:schemeClr val="accent4">
            <a:hueOff val="2220000"/>
            <a:satOff val="-3136"/>
            <a:lumOff val="-2352"/>
            <a:alpha val="100000"/>
          </a:schemeClr>
        </a:fillRef>
        <a:effectRef idx="2">
          <a:scrgbClr r="0" g="0" b="0"/>
        </a:effectRef>
        <a:fontRef idx="minor">
          <a:schemeClr val="lt1"/>
        </a:fontRef>
      </dsp:style>
      <dsp:txXfrm>
        <a:off x="6759772" y="1048305"/>
        <a:ext cx="2529595" cy="2529595"/>
      </dsp:txXfrm>
    </dsp:sp>
    <dsp:sp modelId="{E8647766-AE1D-45F8-B3AB-5EEE3BDE8498}">
      <dsp:nvSpPr>
        <dsp:cNvPr id="13" name="Rounded Rectangle 12"/>
        <dsp:cNvSpPr/>
      </dsp:nvSpPr>
      <dsp:spPr bwMode="white">
        <a:xfrm>
          <a:off x="6140416" y="2165299"/>
          <a:ext cx="1786642" cy="710489"/>
        </a:xfrm>
        <a:prstGeom prst="roundRect">
          <a:avLst>
            <a:gd name="adj" fmla="val 10000"/>
          </a:avLst>
        </a:prstGeom>
      </dsp:spPr>
      <dsp:style>
        <a:lnRef idx="0">
          <a:schemeClr val="lt1"/>
        </a:lnRef>
        <a:fillRef idx="3">
          <a:schemeClr val="accent4">
            <a:hueOff val="1479999"/>
            <a:satOff val="-2091"/>
            <a:lumOff val="-1568"/>
            <a:alpha val="100000"/>
          </a:schemeClr>
        </a:fillRef>
        <a:effectRef idx="2">
          <a:scrgbClr r="0" g="0" b="0"/>
        </a:effectRef>
        <a:fontRef idx="minor">
          <a:schemeClr val="lt1"/>
        </a:fontRef>
      </dsp:style>
      <dsp:txBody>
        <a:bodyPr vert="horz" wrap="square" lIns="34290" tIns="22860" rIns="34290" bIns="22860" anchor="ctr"/>
        <a:lstStyle>
          <a:lvl1pPr algn="ctr">
            <a:defRPr sz="1800"/>
          </a:lvl1pPr>
          <a:lvl2pPr marL="114300" indent="-114300" algn="ctr">
            <a:defRPr sz="1400"/>
          </a:lvl2pPr>
          <a:lvl3pPr marL="228600" indent="-114300" algn="ctr">
            <a:defRPr sz="1400"/>
          </a:lvl3pPr>
          <a:lvl4pPr marL="342900" indent="-114300" algn="ctr">
            <a:defRPr sz="1400"/>
          </a:lvl4pPr>
          <a:lvl5pPr marL="457200" indent="-114300" algn="ctr">
            <a:defRPr sz="1400"/>
          </a:lvl5pPr>
          <a:lvl6pPr marL="571500" indent="-114300" algn="ctr">
            <a:defRPr sz="1400"/>
          </a:lvl6pPr>
          <a:lvl7pPr marL="685800" indent="-114300" algn="ctr">
            <a:defRPr sz="1400"/>
          </a:lvl7pPr>
          <a:lvl8pPr marL="800100" indent="-114300" algn="ctr">
            <a:defRPr sz="1400"/>
          </a:lvl8pPr>
          <a:lvl9pPr marL="914400" indent="-114300" algn="ctr">
            <a:defRPr sz="1400"/>
          </a:lvl9pPr>
        </a:lstStyle>
        <a:p>
          <a:pPr lvl="0">
            <a:lnSpc>
              <a:spcPct val="100000"/>
            </a:lnSpc>
            <a:spcBef>
              <a:spcPct val="0"/>
            </a:spcBef>
            <a:spcAft>
              <a:spcPct val="35000"/>
            </a:spcAft>
          </a:pPr>
          <a:r>
            <a:rPr lang="en-US"/>
            <a:t>木质纤维素乙醇生产</a:t>
          </a:r>
          <a:endParaRPr lang="en-US"/>
        </a:p>
      </dsp:txBody>
      <dsp:txXfrm>
        <a:off x="6140416" y="2165299"/>
        <a:ext cx="1786642" cy="710489"/>
      </dsp:txXfrm>
    </dsp:sp>
    <dsp:sp modelId="{2142C9A4-8C7D-4EF4-8632-4C3763AB9FF1}">
      <dsp:nvSpPr>
        <dsp:cNvPr id="16" name="Rounded Rectangle 15"/>
        <dsp:cNvSpPr/>
      </dsp:nvSpPr>
      <dsp:spPr bwMode="white">
        <a:xfrm>
          <a:off x="8445910" y="862736"/>
          <a:ext cx="2009973" cy="1657807"/>
        </a:xfrm>
        <a:prstGeom prst="roundRect">
          <a:avLst>
            <a:gd name="adj" fmla="val 10000"/>
          </a:avLst>
        </a:prstGeom>
      </dsp:spPr>
      <dsp:style>
        <a:lnRef idx="1">
          <a:schemeClr val="accent4">
            <a:hueOff val="2220000"/>
            <a:satOff val="-3136"/>
            <a:lumOff val="-2352"/>
            <a:alpha val="100000"/>
          </a:schemeClr>
        </a:lnRef>
        <a:fillRef idx="1">
          <a:schemeClr val="lt1">
            <a:alpha val="90000"/>
          </a:schemeClr>
        </a:fillRef>
        <a:effectRef idx="0">
          <a:scrgbClr r="0" g="0" b="0"/>
        </a:effectRef>
        <a:fontRef idx="minor"/>
      </dsp:style>
      <dsp:txBody>
        <a:bodyPr vert="horz" wrap="square" lIns="24765" tIns="24765" rIns="24765" bIns="24765" anchor="t"/>
        <a:lstStyle>
          <a:lvl1pPr algn="l">
            <a:defRPr sz="1500"/>
          </a:lvl1pPr>
          <a:lvl2pPr marL="114300" indent="-114300" algn="l">
            <a:defRPr sz="1500"/>
          </a:lvl2pPr>
          <a:lvl3pPr marL="228600" indent="-114300" algn="l">
            <a:defRPr sz="1500"/>
          </a:lvl3pPr>
          <a:lvl4pPr marL="342900" indent="-114300" algn="l">
            <a:defRPr sz="1500"/>
          </a:lvl4pPr>
          <a:lvl5pPr marL="457200" indent="-114300" algn="l">
            <a:defRPr sz="1500"/>
          </a:lvl5pPr>
          <a:lvl6pPr marL="571500" indent="-114300" algn="l">
            <a:defRPr sz="1500"/>
          </a:lvl6pPr>
          <a:lvl7pPr marL="685800" indent="-114300" algn="l">
            <a:defRPr sz="1500"/>
          </a:lvl7pPr>
          <a:lvl8pPr marL="800100" indent="-114300" algn="l">
            <a:defRPr sz="1500"/>
          </a:lvl8pPr>
          <a:lvl9pPr marL="914400" indent="-114300" algn="l">
            <a:defRPr sz="1500"/>
          </a:lvl9pPr>
        </a:lstStyle>
        <a:p>
          <a:pPr marL="114300" lvl="1" indent="-114300">
            <a:lnSpc>
              <a:spcPct val="100000"/>
            </a:lnSpc>
            <a:spcBef>
              <a:spcPct val="0"/>
            </a:spcBef>
            <a:spcAft>
              <a:spcPct val="15000"/>
            </a:spcAft>
            <a:buChar char="•"/>
          </a:pPr>
          <a:r>
            <a:rPr sz="1300">
              <a:solidFill>
                <a:schemeClr val="dk1"/>
              </a:solidFill>
              <a:sym typeface="+mn-ea"/>
            </a:rPr>
            <a:t>20世纪后期至21世纪</a:t>
          </a:r>
          <a:r>
            <a:rPr lang="zh-CN" sz="1300">
              <a:solidFill>
                <a:schemeClr val="dk1"/>
              </a:solidFill>
              <a:sym typeface="+mn-ea"/>
            </a:rPr>
            <a:t>，</a:t>
          </a:r>
          <a:r>
            <a:rPr sz="1300">
              <a:solidFill>
                <a:schemeClr val="dk1"/>
              </a:solidFill>
              <a:sym typeface="+mn-ea"/>
            </a:rPr>
            <a:t>生物质热解与气化技术</a:t>
          </a:r>
          <a:r>
            <a:rPr lang="zh-CN" sz="1300">
              <a:solidFill>
                <a:schemeClr val="dk1"/>
              </a:solidFill>
              <a:sym typeface="+mn-ea"/>
            </a:rPr>
            <a:t>兴起</a:t>
          </a:r>
          <a:r>
            <a:rPr sz="1300">
              <a:solidFill>
                <a:schemeClr val="dk1"/>
              </a:solidFill>
              <a:sym typeface="+mn-ea"/>
            </a:rPr>
            <a:t>，生物质燃气、生物质液体燃料和生物质炭等产品用于能源和化工原料。</a:t>
          </a:r>
          <a:endParaRPr sz="1300">
            <a:solidFill>
              <a:schemeClr val="dk1"/>
            </a:solidFill>
            <a:sym typeface="+mn-ea"/>
          </a:endParaRPr>
        </a:p>
      </dsp:txBody>
      <dsp:txXfrm>
        <a:off x="8445910" y="862736"/>
        <a:ext cx="2009973" cy="1657807"/>
      </dsp:txXfrm>
    </dsp:sp>
    <dsp:sp modelId="{692E6645-E0AB-4797-966F-14B2C2F302A2}">
      <dsp:nvSpPr>
        <dsp:cNvPr id="17" name="Rounded Rectangle 16"/>
        <dsp:cNvSpPr/>
      </dsp:nvSpPr>
      <dsp:spPr bwMode="white">
        <a:xfrm>
          <a:off x="8892571" y="507492"/>
          <a:ext cx="1786642" cy="710489"/>
        </a:xfrm>
        <a:prstGeom prst="roundRect">
          <a:avLst>
            <a:gd name="adj" fmla="val 10000"/>
          </a:avLst>
        </a:prstGeom>
      </dsp:spPr>
      <dsp:style>
        <a:lnRef idx="0">
          <a:schemeClr val="lt1"/>
        </a:lnRef>
        <a:fillRef idx="3">
          <a:schemeClr val="accent4">
            <a:hueOff val="2220000"/>
            <a:satOff val="-3136"/>
            <a:lumOff val="-2352"/>
            <a:alpha val="100000"/>
          </a:schemeClr>
        </a:fillRef>
        <a:effectRef idx="2">
          <a:scrgbClr r="0" g="0" b="0"/>
        </a:effectRef>
        <a:fontRef idx="minor">
          <a:schemeClr val="lt1"/>
        </a:fontRef>
      </dsp:style>
      <dsp:txBody>
        <a:bodyPr vert="horz" wrap="square" lIns="34290" tIns="22860" rIns="34290" bIns="22860" anchor="ctr"/>
        <a:lstStyle>
          <a:lvl1pPr algn="ctr">
            <a:defRPr sz="1800"/>
          </a:lvl1pPr>
          <a:lvl2pPr marL="114300" indent="-114300" algn="ctr">
            <a:defRPr sz="1400"/>
          </a:lvl2pPr>
          <a:lvl3pPr marL="228600" indent="-114300" algn="ctr">
            <a:defRPr sz="1400"/>
          </a:lvl3pPr>
          <a:lvl4pPr marL="342900" indent="-114300" algn="ctr">
            <a:defRPr sz="1400"/>
          </a:lvl4pPr>
          <a:lvl5pPr marL="457200" indent="-114300" algn="ctr">
            <a:defRPr sz="1400"/>
          </a:lvl5pPr>
          <a:lvl6pPr marL="571500" indent="-114300" algn="ctr">
            <a:defRPr sz="1400"/>
          </a:lvl6pPr>
          <a:lvl7pPr marL="685800" indent="-114300" algn="ctr">
            <a:defRPr sz="1400"/>
          </a:lvl7pPr>
          <a:lvl8pPr marL="800100" indent="-114300" algn="ctr">
            <a:defRPr sz="1400"/>
          </a:lvl8pPr>
          <a:lvl9pPr marL="914400" indent="-114300" algn="ctr">
            <a:defRPr sz="1400"/>
          </a:lvl9pPr>
        </a:lstStyle>
        <a:p>
          <a:pPr lvl="0">
            <a:lnSpc>
              <a:spcPct val="100000"/>
            </a:lnSpc>
            <a:spcBef>
              <a:spcPct val="0"/>
            </a:spcBef>
            <a:spcAft>
              <a:spcPct val="35000"/>
            </a:spcAft>
          </a:pPr>
          <a:r>
            <a:rPr altLang="en-US"/>
            <a:t>生物质热解与气化技术的发展</a:t>
          </a:r>
          <a:endParaRPr altLang="en-US"/>
        </a:p>
      </dsp:txBody>
      <dsp:txXfrm>
        <a:off x="8892571" y="507492"/>
        <a:ext cx="1786642" cy="710489"/>
      </dsp:txXfrm>
    </dsp:sp>
    <dsp:sp modelId="{24BEEBBD-4900-44F6-A6F9-3F722A9F3012}">
      <dsp:nvSpPr>
        <dsp:cNvPr id="3" name="Rectangles 2" hidden="1"/>
        <dsp:cNvSpPr/>
      </dsp:nvSpPr>
      <dsp:spPr>
        <a:xfrm>
          <a:off x="189446" y="507492"/>
          <a:ext cx="2233303" cy="2368296"/>
        </a:xfrm>
        <a:prstGeom prst="rect">
          <a:avLst/>
        </a:prstGeom>
      </dsp:spPr>
      <dsp:txXfrm>
        <a:off x="189446" y="507492"/>
        <a:ext cx="2233303" cy="2368296"/>
      </dsp:txXfrm>
    </dsp:sp>
    <dsp:sp modelId="{8C60EF28-DEE2-471E-9110-F1DE84254762}">
      <dsp:nvSpPr>
        <dsp:cNvPr id="7" name="Rectangles 6" hidden="1"/>
        <dsp:cNvSpPr/>
      </dsp:nvSpPr>
      <dsp:spPr>
        <a:xfrm>
          <a:off x="2941601" y="507492"/>
          <a:ext cx="2233303" cy="2368296"/>
        </a:xfrm>
        <a:prstGeom prst="rect">
          <a:avLst/>
        </a:prstGeom>
      </dsp:spPr>
      <dsp:txXfrm>
        <a:off x="2941601" y="507492"/>
        <a:ext cx="2233303" cy="2368296"/>
      </dsp:txXfrm>
    </dsp:sp>
    <dsp:sp modelId="{020AEDA5-DA09-4A53-AF58-AED2EF90E935}">
      <dsp:nvSpPr>
        <dsp:cNvPr id="11" name="Rectangles 10" hidden="1"/>
        <dsp:cNvSpPr/>
      </dsp:nvSpPr>
      <dsp:spPr>
        <a:xfrm>
          <a:off x="5693756" y="507492"/>
          <a:ext cx="2233303" cy="2368296"/>
        </a:xfrm>
        <a:prstGeom prst="rect">
          <a:avLst/>
        </a:prstGeom>
      </dsp:spPr>
      <dsp:txXfrm>
        <a:off x="5693756" y="507492"/>
        <a:ext cx="2233303" cy="2368296"/>
      </dsp:txXfrm>
    </dsp:sp>
    <dsp:sp modelId="{E6B6B91D-9DCA-48FF-A996-F2A4C5EC885F}">
      <dsp:nvSpPr>
        <dsp:cNvPr id="15" name="Rectangles 14" hidden="1"/>
        <dsp:cNvSpPr/>
      </dsp:nvSpPr>
      <dsp:spPr>
        <a:xfrm>
          <a:off x="8445910" y="507492"/>
          <a:ext cx="2233303" cy="2368296"/>
        </a:xfrm>
        <a:prstGeom prst="rect">
          <a:avLst/>
        </a:prstGeom>
      </dsp:spPr>
      <dsp:txXfrm>
        <a:off x="8445910" y="507492"/>
        <a:ext cx="2233303" cy="2368296"/>
      </dsp:txXfrm>
    </dsp:sp>
  </dsp:spTree>
</dsp:drawing>
</file>

<file path=ppt/diagrams/layout1.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rSet qsTypeId="urn:microsoft.com/office/officeart/2005/8/quickstyle/simple5"/>
        </dgm:pt>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rSet csTypeId="urn:microsoft.com/office/officeart/2005/8/colors/accent6_5"/>
        </dgm:pt>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srcNode" val="parentNode1"/>
              <dgm:param type="dstNode" val="connSite2"/>
              <dgm:param type="connRout" val="curve"/>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srcNode" val="parentNode2"/>
                <dgm:param type="dstNode" val="connSite1"/>
                <dgm:param type="connRout" val="curve"/>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alignNode1">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asst0">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b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1">
        <a:scrgbClr r="0" g="0" b="0"/>
      </a:effectRef>
      <a:fontRef idx="minor"/>
    </dgm:style>
  </dgm:styleLbl>
  <dgm:styleLbl name="con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1">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0">
        <a:scrgbClr r="0" g="0" b="0"/>
      </a:lnRef>
      <a:fillRef idx="1">
        <a:scrgbClr r="0" g="0" b="0"/>
      </a:fillRef>
      <a:effectRef idx="2">
        <a:scrgbClr r="0" g="0" b="0"/>
      </a:effectRef>
      <a:fontRef idx="minor"/>
    </dgm:style>
  </dgm:styleLbl>
  <dgm:styleLbl name="fgShp">
    <dgm:scene3d>
      <a:camera prst="orthographicFront"/>
      <a:lightRig rig="threePt" dir="t"/>
    </dgm:scene3d>
    <dgm:txPr/>
    <dgm:style>
      <a:lnRef idx="0">
        <a:scrgbClr r="0" g="0" b="0"/>
      </a:lnRef>
      <a:fillRef idx="3">
        <a:scrgbClr r="0" g="0" b="0"/>
      </a:fillRef>
      <a:effectRef idx="2">
        <a:scrgbClr r="0" g="0" b="0"/>
      </a:effectRef>
      <a:fontRef idx="minor"/>
    </dgm:style>
  </dgm:styleLbl>
  <dgm:styleLbl name="fg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node0">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1">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txPr/>
    <dgm:style>
      <a:lnRef idx="1">
        <a:scrgbClr r="0" g="0" b="0"/>
      </a:lnRef>
      <a:fillRef idx="3">
        <a:scrgbClr r="0" g="0" b="0"/>
      </a:fillRef>
      <a:effectRef idx="2">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3">
        <a:scrgbClr r="0" g="0" b="0"/>
      </a:fillRef>
      <a:effectRef idx="2">
        <a:scrgbClr r="0" g="0" b="0"/>
      </a:effectRef>
      <a:fontRef idx="minor">
        <a:schemeClr val="lt1"/>
      </a:fontRef>
    </dgm:style>
  </dgm:styleLbl>
  <dgm:styleLbl name="solid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0">
        <a:scrgbClr r="0" g="0" b="0"/>
      </a:lnRef>
      <a:fillRef idx="3">
        <a:scrgbClr r="0" g="0" b="0"/>
      </a:fillRef>
      <a:effectRef idx="0">
        <a:scrgbClr r="0" g="0" b="0"/>
      </a:effectRef>
      <a:fontRef idx="minor">
        <a:schemeClr val="tx1"/>
      </a:fontRef>
    </dgm:style>
  </dgm:styleLbl>
</dgm:styleDef>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defTabSz="914400" fontAlgn="auto">
              <a:spcBef>
                <a:spcPts val="0"/>
              </a:spcBef>
              <a:spcAft>
                <a:spcPts val="0"/>
              </a:spcAft>
              <a:defRPr sz="1200">
                <a:latin typeface="+mn-lt"/>
                <a:ea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defTabSz="914400" fontAlgn="auto">
              <a:spcBef>
                <a:spcPts val="0"/>
              </a:spcBef>
              <a:spcAft>
                <a:spcPts val="0"/>
              </a:spcAft>
              <a:defRPr sz="1200">
                <a:latin typeface="+mn-lt"/>
                <a:ea typeface="+mn-ea"/>
              </a:defRPr>
            </a:lvl1pPr>
          </a:lstStyle>
          <a:p>
            <a:pPr marL="0" marR="0" lvl="0" indent="0" algn="r" defTabSz="914400" rtl="0" eaLnBrk="1" fontAlgn="auto" latinLnBrk="0" hangingPunct="1">
              <a:lnSpc>
                <a:spcPct val="100000"/>
              </a:lnSpc>
              <a:spcBef>
                <a:spcPts val="0"/>
              </a:spcBef>
              <a:spcAft>
                <a:spcPts val="0"/>
              </a:spcAft>
              <a:buClrTx/>
              <a:buSzTx/>
              <a:buFontTx/>
              <a:buNone/>
              <a:defRPr/>
            </a:pPr>
            <a:fld id="{FF296C9E-47B0-43B5-91BB-699AF68FAE81}" type="datetimeFigureOut">
              <a:rPr kumimoji="0" lang="zh-CN" altLang="en-US" sz="1200" b="0" i="0" u="none" strike="noStrike" kern="1200" cap="none" spc="0" normalizeH="0" baseline="0" noProof="0">
                <a:ln>
                  <a:noFill/>
                </a:ln>
                <a:solidFill>
                  <a:schemeClr val="tx1"/>
                </a:solidFill>
                <a:effectLst/>
                <a:uLnTx/>
                <a:uFillTx/>
                <a:latin typeface="+mn-lt"/>
                <a:ea typeface="+mn-ea"/>
                <a:cs typeface="+mn-cs"/>
              </a:rPr>
            </a:fld>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marL="0" marR="0" lvl="0" indent="0" algn="l" defTabSz="914400" rtl="0" eaLnBrk="0" fontAlgn="base" latinLnBrk="0" hangingPunct="0">
              <a:lnSpc>
                <a:spcPct val="100000"/>
              </a:lnSpc>
              <a:spcBef>
                <a:spcPct val="30000"/>
              </a:spcBef>
              <a:spcAft>
                <a:spcPct val="0"/>
              </a:spcAft>
              <a:buClrTx/>
              <a:buSzTx/>
              <a:buFontTx/>
              <a:buNone/>
              <a:defRPr/>
            </a:pPr>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marL="0" marR="0" lvl="0" indent="0" algn="l" defTabSz="91440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a:ln>
                  <a:noFill/>
                </a:ln>
                <a:solidFill>
                  <a:schemeClr val="tx1"/>
                </a:solidFill>
                <a:effectLst/>
                <a:uLnTx/>
                <a:uFillTx/>
                <a:latin typeface="+mn-lt"/>
                <a:ea typeface="+mn-ea"/>
                <a:cs typeface="+mn-cs"/>
              </a:rPr>
              <a:t>单击此处编辑母版文本样式</a:t>
            </a:r>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a:p>
            <a:pPr marL="457200" marR="0" lvl="1" indent="0" algn="l" defTabSz="91440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a:ln>
                  <a:noFill/>
                </a:ln>
                <a:solidFill>
                  <a:schemeClr val="tx1"/>
                </a:solidFill>
                <a:effectLst/>
                <a:uLnTx/>
                <a:uFillTx/>
                <a:latin typeface="+mn-lt"/>
                <a:ea typeface="+mn-ea"/>
                <a:cs typeface="+mn-cs"/>
              </a:rPr>
              <a:t>第二级</a:t>
            </a:r>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a:p>
            <a:pPr marL="914400" marR="0" lvl="2" indent="0" algn="l" defTabSz="91440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a:ln>
                  <a:noFill/>
                </a:ln>
                <a:solidFill>
                  <a:schemeClr val="tx1"/>
                </a:solidFill>
                <a:effectLst/>
                <a:uLnTx/>
                <a:uFillTx/>
                <a:latin typeface="+mn-lt"/>
                <a:ea typeface="+mn-ea"/>
                <a:cs typeface="+mn-cs"/>
              </a:rPr>
              <a:t>第三级</a:t>
            </a:r>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a:p>
            <a:pPr marL="1371600" marR="0" lvl="3" indent="0" algn="l" defTabSz="91440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a:ln>
                  <a:noFill/>
                </a:ln>
                <a:solidFill>
                  <a:schemeClr val="tx1"/>
                </a:solidFill>
                <a:effectLst/>
                <a:uLnTx/>
                <a:uFillTx/>
                <a:latin typeface="+mn-lt"/>
                <a:ea typeface="+mn-ea"/>
                <a:cs typeface="+mn-cs"/>
              </a:rPr>
              <a:t>第四级</a:t>
            </a:r>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a:p>
            <a:pPr marL="1828800" marR="0" lvl="4" indent="0" algn="l" defTabSz="91440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a:ln>
                  <a:noFill/>
                </a:ln>
                <a:solidFill>
                  <a:schemeClr val="tx1"/>
                </a:solidFill>
                <a:effectLst/>
                <a:uLnTx/>
                <a:uFillTx/>
                <a:latin typeface="+mn-lt"/>
                <a:ea typeface="+mn-ea"/>
                <a:cs typeface="+mn-cs"/>
              </a:rPr>
              <a:t>第五级</a:t>
            </a:r>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defTabSz="914400" fontAlgn="auto">
              <a:spcBef>
                <a:spcPts val="0"/>
              </a:spcBef>
              <a:spcAft>
                <a:spcPts val="0"/>
              </a:spcAft>
              <a:defRPr sz="1200">
                <a:latin typeface="+mn-lt"/>
                <a:ea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p>
            <a:pPr lvl="0" algn="r" eaLnBrk="1" fontAlgn="base" hangingPunct="1">
              <a:buNone/>
            </a:pPr>
            <a:fld id="{9A0DB2DC-4C9A-4742-B13C-FB6460FD3503}" type="slidenum">
              <a:rPr lang="zh-CN" altLang="en-US" sz="1200" strike="noStrike" noProof="1" dirty="0">
                <a:latin typeface="Calibri" panose="020F0502020204030204" pitchFamily="34" charset="0"/>
                <a:ea typeface="宋体" panose="02010600030101010101" pitchFamily="2" charset="-122"/>
                <a:cs typeface="+mn-cs"/>
              </a:rPr>
            </a:fld>
            <a:endParaRPr lang="zh-CN" altLang="en-US" sz="1200" strike="noStrike" noProof="1">
              <a:latin typeface="Calibri" panose="020F0502020204030204" pitchFamily="34" charset="0"/>
              <a:ea typeface="宋体" panose="02010600030101010101" pitchFamily="2" charset="-122"/>
            </a:endParaRPr>
          </a:p>
        </p:txBody>
      </p:sp>
    </p:spTree>
  </p:cSld>
  <p:clrMap bg1="lt1" tx1="dk1" bg2="lt2" tx2="dk2" accent1="accent1" accent2="accent2" accent3="accent3" accent4="accent4" accent5="accent5" accent6="accent6" hlink="hlink" folHlink="folHlink"/>
  <p:hf sldNum="0" hdr="0" ftr="0" dt="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Rot="1" noChangeAspect="1" noChangeArrowheads="1" noTextEdit="1"/>
          </p:cNvSpPr>
          <p:nvPr>
            <p:ph type="sldImg"/>
          </p:nvPr>
        </p:nvSpPr>
        <p:spPr>
          <a:xfrm>
            <a:off x="381000" y="685800"/>
            <a:ext cx="6096000" cy="3429000"/>
          </a:xfrm>
        </p:spPr>
      </p:sp>
      <p:sp>
        <p:nvSpPr>
          <p:cNvPr id="21506" name="Rectangle 3"/>
          <p:cNvSpPr>
            <a:spLocks noGrp="1" noChangeArrowheads="1"/>
          </p:cNvSpPr>
          <p:nvPr>
            <p:ph type="body" idx="1"/>
          </p:nvPr>
        </p:nvSpPr>
        <p:spPr>
          <a:noFill/>
        </p:spPr>
        <p:txBody>
          <a:bodyPr/>
          <a:lstStyle/>
          <a:p>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Rot="1" noChangeAspect="1" noChangeArrowheads="1" noTextEdit="1"/>
          </p:cNvSpPr>
          <p:nvPr>
            <p:ph type="sldImg"/>
          </p:nvPr>
        </p:nvSpPr>
        <p:spPr>
          <a:xfrm>
            <a:off x="381000" y="685800"/>
            <a:ext cx="6096000" cy="3429000"/>
          </a:xfrm>
        </p:spPr>
      </p:sp>
      <p:sp>
        <p:nvSpPr>
          <p:cNvPr id="21506" name="Rectangle 3"/>
          <p:cNvSpPr>
            <a:spLocks noGrp="1" noChangeArrowheads="1"/>
          </p:cNvSpPr>
          <p:nvPr>
            <p:ph type="body" idx="1"/>
          </p:nvPr>
        </p:nvSpPr>
        <p:spPr>
          <a:noFill/>
        </p:spPr>
        <p:txBody>
          <a:bodyPr/>
          <a:lstStyle/>
          <a:p>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Rot="1" noChangeAspect="1" noChangeArrowheads="1" noTextEdit="1"/>
          </p:cNvSpPr>
          <p:nvPr>
            <p:ph type="sldImg"/>
          </p:nvPr>
        </p:nvSpPr>
        <p:spPr>
          <a:xfrm>
            <a:off x="381000" y="685800"/>
            <a:ext cx="6096000" cy="3429000"/>
          </a:xfrm>
        </p:spPr>
      </p:sp>
      <p:sp>
        <p:nvSpPr>
          <p:cNvPr id="21506" name="Rectangle 3"/>
          <p:cNvSpPr>
            <a:spLocks noGrp="1" noChangeArrowheads="1"/>
          </p:cNvSpPr>
          <p:nvPr>
            <p:ph type="body" idx="1"/>
          </p:nvPr>
        </p:nvSpPr>
        <p:spPr>
          <a:noFill/>
        </p:spPr>
        <p:txBody>
          <a:bodyPr/>
          <a:lstStyle/>
          <a:p>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Rot="1" noChangeAspect="1" noChangeArrowheads="1" noTextEdit="1"/>
          </p:cNvSpPr>
          <p:nvPr>
            <p:ph type="sldImg"/>
          </p:nvPr>
        </p:nvSpPr>
        <p:spPr>
          <a:xfrm>
            <a:off x="381000" y="685800"/>
            <a:ext cx="6096000" cy="3429000"/>
          </a:xfrm>
        </p:spPr>
      </p:sp>
      <p:sp>
        <p:nvSpPr>
          <p:cNvPr id="21506" name="Rectangle 3"/>
          <p:cNvSpPr>
            <a:spLocks noGrp="1" noChangeArrowheads="1"/>
          </p:cNvSpPr>
          <p:nvPr>
            <p:ph type="body" idx="1"/>
          </p:nvPr>
        </p:nvSpPr>
        <p:spPr>
          <a:noFill/>
        </p:spPr>
        <p:txBody>
          <a:bodyPr/>
          <a:lstStyle/>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Rot="1" noChangeAspect="1" noChangeArrowheads="1" noTextEdit="1"/>
          </p:cNvSpPr>
          <p:nvPr>
            <p:ph type="sldImg"/>
          </p:nvPr>
        </p:nvSpPr>
        <p:spPr>
          <a:xfrm>
            <a:off x="381000" y="685800"/>
            <a:ext cx="6096000" cy="3429000"/>
          </a:xfrm>
        </p:spPr>
      </p:sp>
      <p:sp>
        <p:nvSpPr>
          <p:cNvPr id="21506" name="Rectangle 3"/>
          <p:cNvSpPr>
            <a:spLocks noGrp="1" noChangeArrowheads="1"/>
          </p:cNvSpPr>
          <p:nvPr>
            <p:ph type="body" idx="1"/>
          </p:nvPr>
        </p:nvSpPr>
        <p:spPr>
          <a:noFill/>
        </p:spPr>
        <p:txBody>
          <a:bodyPr/>
          <a:lstStyle/>
          <a:p>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www.officeplus.cn/" TargetMode="External"/><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页">
    <p:bg>
      <p:bgPr>
        <a:solidFill>
          <a:schemeClr val="bg1"/>
        </a:solidFill>
        <a:effectLst/>
      </p:bgPr>
    </p:bg>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207433" y="187325"/>
            <a:ext cx="11777133" cy="6483350"/>
          </a:xfrm>
          <a:prstGeom prst="rect">
            <a:avLst/>
          </a:prstGeom>
          <a:effectLst>
            <a:outerShdw blurRad="88900" sx="101000" sy="101000" algn="ctr" rotWithShape="0">
              <a:prstClr val="black">
                <a:alpha val="20000"/>
              </a:prstClr>
            </a:outerShdw>
          </a:effectLst>
        </p:spPr>
      </p:pic>
      <p:sp>
        <p:nvSpPr>
          <p:cNvPr id="8" name="文本占位符 7"/>
          <p:cNvSpPr>
            <a:spLocks noGrp="1"/>
          </p:cNvSpPr>
          <p:nvPr>
            <p:ph type="body" sz="quarter" idx="10"/>
          </p:nvPr>
        </p:nvSpPr>
        <p:spPr>
          <a:xfrm>
            <a:off x="353199" y="3078866"/>
            <a:ext cx="11485603" cy="1156428"/>
          </a:xfrm>
          <a:prstGeom prst="rect">
            <a:avLst/>
          </a:prstGeom>
        </p:spPr>
        <p:txBody>
          <a:bodyPr anchor="ctr"/>
          <a:lstStyle>
            <a:lvl1pPr marL="0" indent="0" algn="ctr">
              <a:buNone/>
              <a:defRPr sz="6000" b="1">
                <a:solidFill>
                  <a:schemeClr val="bg1"/>
                </a:solidFill>
              </a:defRPr>
            </a:lvl1pPr>
          </a:lstStyle>
          <a:p>
            <a:pPr lvl="0" fontAlgn="base"/>
            <a:endParaRPr lang="zh-CN" altLang="en-US" strike="noStrike" noProof="1"/>
          </a:p>
        </p:txBody>
      </p:sp>
      <p:sp>
        <p:nvSpPr>
          <p:cNvPr id="9" name="文本占位符 7"/>
          <p:cNvSpPr>
            <a:spLocks noGrp="1"/>
          </p:cNvSpPr>
          <p:nvPr>
            <p:ph type="body" sz="quarter" idx="11"/>
          </p:nvPr>
        </p:nvSpPr>
        <p:spPr>
          <a:xfrm>
            <a:off x="348835" y="4701674"/>
            <a:ext cx="11485603" cy="342342"/>
          </a:xfrm>
          <a:prstGeom prst="rect">
            <a:avLst/>
          </a:prstGeom>
        </p:spPr>
        <p:txBody>
          <a:bodyPr anchor="t"/>
          <a:lstStyle>
            <a:lvl1pPr marL="0" indent="0" algn="ctr">
              <a:buNone/>
              <a:defRPr sz="1600" b="1">
                <a:solidFill>
                  <a:schemeClr val="bg1"/>
                </a:solidFill>
              </a:defRPr>
            </a:lvl1pPr>
          </a:lstStyle>
          <a:p>
            <a:pPr lvl="0" fontAlgn="base"/>
            <a:endParaRPr lang="zh-CN" altLang="en-US" strike="noStrike" noProof="1"/>
          </a:p>
        </p:txBody>
      </p:sp>
      <p:sp>
        <p:nvSpPr>
          <p:cNvPr id="10" name="文本占位符 7"/>
          <p:cNvSpPr>
            <a:spLocks noGrp="1"/>
          </p:cNvSpPr>
          <p:nvPr>
            <p:ph type="body" sz="quarter" idx="12"/>
          </p:nvPr>
        </p:nvSpPr>
        <p:spPr>
          <a:xfrm>
            <a:off x="348835" y="5044016"/>
            <a:ext cx="11485603" cy="342342"/>
          </a:xfrm>
          <a:prstGeom prst="rect">
            <a:avLst/>
          </a:prstGeom>
        </p:spPr>
        <p:txBody>
          <a:bodyPr anchor="t"/>
          <a:lstStyle>
            <a:lvl1pPr marL="0" indent="0" algn="ctr">
              <a:buNone/>
              <a:defRPr sz="1600" b="0">
                <a:solidFill>
                  <a:schemeClr val="bg1"/>
                </a:solidFill>
              </a:defRPr>
            </a:lvl1pPr>
          </a:lstStyle>
          <a:p>
            <a:pPr lvl="0" fontAlgn="base"/>
            <a:endParaRPr lang="zh-CN" altLang="en-US" strike="noStrike" noProof="1"/>
          </a:p>
        </p:txBody>
      </p:sp>
      <p:grpSp>
        <p:nvGrpSpPr>
          <p:cNvPr id="3" name="组合 6"/>
          <p:cNvGrpSpPr/>
          <p:nvPr/>
        </p:nvGrpSpPr>
        <p:grpSpPr>
          <a:xfrm>
            <a:off x="192504" y="2791286"/>
            <a:ext cx="11819823" cy="1807144"/>
            <a:chOff x="192505" y="2307657"/>
            <a:chExt cx="11819823" cy="2340546"/>
          </a:xfrm>
          <a:effectLst>
            <a:outerShdw blurRad="50800" dist="38100" dir="2700000" algn="tl" rotWithShape="0">
              <a:prstClr val="black">
                <a:alpha val="40000"/>
              </a:prstClr>
            </a:outerShdw>
          </a:effectLst>
        </p:grpSpPr>
        <p:sp>
          <p:nvSpPr>
            <p:cNvPr id="4" name="矩形 3"/>
            <p:cNvSpPr/>
            <p:nvPr/>
          </p:nvSpPr>
          <p:spPr>
            <a:xfrm>
              <a:off x="192505" y="2307657"/>
              <a:ext cx="11819823" cy="224268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 name="等腰三角形 4"/>
            <p:cNvSpPr/>
            <p:nvPr/>
          </p:nvSpPr>
          <p:spPr>
            <a:xfrm rot="16200000" flipH="1">
              <a:off x="223923" y="4518927"/>
              <a:ext cx="97859" cy="160693"/>
            </a:xfrm>
            <a:prstGeom prst="triangle">
              <a:avLst>
                <a:gd name="adj" fmla="val 0"/>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 name="等腰三角形 5"/>
            <p:cNvSpPr/>
            <p:nvPr/>
          </p:nvSpPr>
          <p:spPr>
            <a:xfrm rot="5400000">
              <a:off x="11874453" y="4518927"/>
              <a:ext cx="97859" cy="160693"/>
            </a:xfrm>
            <a:prstGeom prst="triangle">
              <a:avLst>
                <a:gd name="adj" fmla="val 0"/>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标注页">
    <p:bg>
      <p:bgPr>
        <a:solidFill>
          <a:srgbClr val="E73A1C"/>
        </a:solidFill>
        <a:effectLst/>
      </p:bgPr>
    </p:bg>
    <p:spTree>
      <p:nvGrpSpPr>
        <p:cNvPr id="1" name=""/>
        <p:cNvGrpSpPr/>
        <p:nvPr/>
      </p:nvGrpSpPr>
      <p:grpSpPr>
        <a:xfrm>
          <a:off x="0" y="0"/>
          <a:ext cx="0" cy="0"/>
          <a:chOff x="0" y="0"/>
          <a:chExt cx="0" cy="0"/>
        </a:xfrm>
      </p:grpSpPr>
      <p:sp>
        <p:nvSpPr>
          <p:cNvPr id="11266" name="矩形 1"/>
          <p:cNvSpPr/>
          <p:nvPr userDrawn="1"/>
        </p:nvSpPr>
        <p:spPr>
          <a:xfrm>
            <a:off x="442384" y="760413"/>
            <a:ext cx="218440" cy="112395"/>
          </a:xfrm>
          <a:prstGeom prst="rect">
            <a:avLst/>
          </a:prstGeom>
          <a:noFill/>
          <a:ln w="9525">
            <a:noFill/>
          </a:ln>
        </p:spPr>
        <p:txBody>
          <a:bodyPr wrap="none" anchor="t">
            <a:spAutoFit/>
          </a:bodyPr>
          <a:lstStyle/>
          <a:p>
            <a:pPr lvl="0" defTabSz="608330"/>
            <a:r>
              <a:rPr lang="zh-CN" altLang="en-US" sz="135" dirty="0">
                <a:solidFill>
                  <a:srgbClr val="FFFFFF"/>
                </a:solidFill>
                <a:latin typeface="Segoe UI Light" panose="020B0502040204020203" pitchFamily="34" charset="0"/>
                <a:ea typeface="微软雅黑" panose="020B0503020204020204" pitchFamily="34" charset="-122"/>
              </a:rPr>
              <a:t>标注</a:t>
            </a:r>
            <a:endParaRPr lang="zh-CN" altLang="en-US" sz="135" dirty="0">
              <a:solidFill>
                <a:srgbClr val="FFFFFF"/>
              </a:solidFill>
              <a:latin typeface="Segoe UI Light" panose="020B0502040204020203" pitchFamily="34" charset="0"/>
              <a:ea typeface="微软雅黑" panose="020B0503020204020204" pitchFamily="34" charset="-122"/>
            </a:endParaRPr>
          </a:p>
        </p:txBody>
      </p:sp>
      <p:sp>
        <p:nvSpPr>
          <p:cNvPr id="8195" name="矩形 2"/>
          <p:cNvSpPr/>
          <p:nvPr userDrawn="1"/>
        </p:nvSpPr>
        <p:spPr>
          <a:xfrm>
            <a:off x="2573867" y="760413"/>
            <a:ext cx="1401233" cy="3446145"/>
          </a:xfrm>
          <a:prstGeom prst="rect">
            <a:avLst/>
          </a:prstGeom>
          <a:noFill/>
          <a:ln w="9525">
            <a:noFill/>
          </a:ln>
        </p:spPr>
        <p:txBody>
          <a:bodyPr>
            <a:spAutoFit/>
          </a:bodyPr>
          <a:lstStyle/>
          <a:p>
            <a:pPr lvl="0" defTabSz="608330" eaLnBrk="1" fontAlgn="base" hangingPunct="1">
              <a:lnSpc>
                <a:spcPct val="130000"/>
              </a:lnSpc>
            </a:pPr>
            <a:r>
              <a:rPr lang="zh-CN" altLang="en-US" sz="1400" strike="noStrike" noProof="1">
                <a:solidFill>
                  <a:srgbClr val="FFFFFF"/>
                </a:solidFill>
                <a:latin typeface="Segoe UI Light" panose="020B0502040204020203" pitchFamily="34" charset="0"/>
                <a:ea typeface="微软雅黑" panose="020B0503020204020204" pitchFamily="34" charset="-122"/>
                <a:cs typeface="+mn-cs"/>
              </a:rPr>
              <a:t>字体使用 </a:t>
            </a:r>
            <a:endParaRPr lang="en-US" altLang="zh-CN" sz="1400" strike="noStrike" noProof="1">
              <a:solidFill>
                <a:srgbClr val="FFFFFF"/>
              </a:solidFill>
              <a:latin typeface="Segoe UI Light" panose="020B0502040204020203" pitchFamily="34" charset="0"/>
            </a:endParaRPr>
          </a:p>
          <a:p>
            <a:pPr lvl="0" defTabSz="608330" eaLnBrk="1" fontAlgn="base" hangingPunct="1">
              <a:lnSpc>
                <a:spcPct val="130000"/>
              </a:lnSpc>
            </a:pPr>
            <a:endParaRPr lang="en-US" altLang="zh-CN" sz="1400" strike="noStrike" noProof="1">
              <a:solidFill>
                <a:srgbClr val="FFFFFF"/>
              </a:solidFill>
              <a:latin typeface="Segoe UI Light" panose="020B0502040204020203" pitchFamily="34" charset="0"/>
            </a:endParaRPr>
          </a:p>
          <a:p>
            <a:pPr lvl="0" defTabSz="608330" eaLnBrk="1" fontAlgn="base" hangingPunct="1">
              <a:lnSpc>
                <a:spcPct val="130000"/>
              </a:lnSpc>
            </a:pPr>
            <a:endParaRPr lang="en-US" altLang="zh-CN" sz="1400" strike="noStrike" noProof="1">
              <a:solidFill>
                <a:srgbClr val="FFFFFF"/>
              </a:solidFill>
              <a:latin typeface="Segoe UI Light" panose="020B0502040204020203" pitchFamily="34" charset="0"/>
            </a:endParaRPr>
          </a:p>
          <a:p>
            <a:pPr lvl="0" defTabSz="608330" eaLnBrk="1" fontAlgn="base" hangingPunct="1">
              <a:lnSpc>
                <a:spcPct val="130000"/>
              </a:lnSpc>
            </a:pPr>
            <a:endParaRPr lang="en-US" altLang="zh-CN" sz="1400" strike="noStrike" noProof="1">
              <a:solidFill>
                <a:srgbClr val="FFFFFF"/>
              </a:solidFill>
              <a:latin typeface="Segoe UI Light" panose="020B0502040204020203" pitchFamily="34" charset="0"/>
            </a:endParaRPr>
          </a:p>
          <a:p>
            <a:pPr lvl="0" defTabSz="608330" eaLnBrk="1" fontAlgn="base" hangingPunct="1">
              <a:lnSpc>
                <a:spcPct val="130000"/>
              </a:lnSpc>
            </a:pPr>
            <a:endParaRPr lang="en-US" altLang="zh-CN" sz="1400" strike="noStrike" noProof="1">
              <a:solidFill>
                <a:srgbClr val="FFFFFF"/>
              </a:solidFill>
              <a:latin typeface="Segoe UI Light" panose="020B0502040204020203" pitchFamily="34" charset="0"/>
            </a:endParaRPr>
          </a:p>
          <a:p>
            <a:pPr lvl="0" defTabSz="608330" eaLnBrk="1" fontAlgn="base" hangingPunct="1">
              <a:lnSpc>
                <a:spcPct val="130000"/>
              </a:lnSpc>
            </a:pPr>
            <a:r>
              <a:rPr lang="zh-CN" altLang="en-US" sz="1400" strike="noStrike" noProof="1">
                <a:solidFill>
                  <a:srgbClr val="FFFFFF"/>
                </a:solidFill>
                <a:latin typeface="Segoe UI Light" panose="020B0502040204020203" pitchFamily="34" charset="0"/>
                <a:ea typeface="微软雅黑" panose="020B0503020204020204" pitchFamily="34" charset="-122"/>
                <a:cs typeface="+mn-cs"/>
              </a:rPr>
              <a:t>行距</a:t>
            </a:r>
            <a:endParaRPr lang="en-US" altLang="zh-CN" sz="1400" strike="noStrike" noProof="1">
              <a:solidFill>
                <a:srgbClr val="FFFFFF"/>
              </a:solidFill>
              <a:latin typeface="Segoe UI Light" panose="020B0502040204020203" pitchFamily="34" charset="0"/>
            </a:endParaRPr>
          </a:p>
          <a:p>
            <a:pPr lvl="0" defTabSz="608330" eaLnBrk="1" fontAlgn="base" hangingPunct="1">
              <a:lnSpc>
                <a:spcPct val="130000"/>
              </a:lnSpc>
            </a:pPr>
            <a:endParaRPr lang="en-US" altLang="zh-CN" sz="1400" strike="noStrike" noProof="1">
              <a:solidFill>
                <a:srgbClr val="FFFFFF"/>
              </a:solidFill>
              <a:latin typeface="Segoe UI Light" panose="020B0502040204020203" pitchFamily="34" charset="0"/>
            </a:endParaRPr>
          </a:p>
          <a:p>
            <a:pPr lvl="0" defTabSz="608330" eaLnBrk="1" fontAlgn="base" hangingPunct="1">
              <a:lnSpc>
                <a:spcPct val="130000"/>
              </a:lnSpc>
            </a:pPr>
            <a:endParaRPr lang="en-US" altLang="zh-CN" sz="1400" strike="noStrike" noProof="1">
              <a:solidFill>
                <a:srgbClr val="FFFFFF"/>
              </a:solidFill>
              <a:latin typeface="Segoe UI Light" panose="020B0502040204020203" pitchFamily="34" charset="0"/>
            </a:endParaRPr>
          </a:p>
          <a:p>
            <a:pPr lvl="0" defTabSz="608330" eaLnBrk="1" fontAlgn="base" hangingPunct="1">
              <a:lnSpc>
                <a:spcPct val="130000"/>
              </a:lnSpc>
            </a:pPr>
            <a:r>
              <a:rPr lang="zh-CN" altLang="en-US" sz="1400" strike="noStrike" noProof="1">
                <a:solidFill>
                  <a:srgbClr val="FFFFFF"/>
                </a:solidFill>
                <a:latin typeface="Segoe UI Light" panose="020B0502040204020203" pitchFamily="34" charset="0"/>
                <a:ea typeface="微软雅黑" panose="020B0503020204020204" pitchFamily="34" charset="-122"/>
                <a:cs typeface="+mn-cs"/>
              </a:rPr>
              <a:t>背景图片出处</a:t>
            </a:r>
            <a:endParaRPr lang="zh-CN" altLang="en-US" sz="1400" strike="noStrike" noProof="1">
              <a:solidFill>
                <a:srgbClr val="FFFFFF"/>
              </a:solidFill>
              <a:latin typeface="Segoe UI Light" panose="020B0502040204020203" pitchFamily="34" charset="0"/>
            </a:endParaRPr>
          </a:p>
          <a:p>
            <a:pPr lvl="0" defTabSz="608330" eaLnBrk="1" fontAlgn="base" hangingPunct="1">
              <a:lnSpc>
                <a:spcPct val="130000"/>
              </a:lnSpc>
            </a:pPr>
            <a:endParaRPr lang="zh-CN" altLang="en-US" sz="1400" strike="noStrike" noProof="1">
              <a:solidFill>
                <a:srgbClr val="FFFFFF"/>
              </a:solidFill>
              <a:latin typeface="Segoe UI Light" panose="020B0502040204020203" pitchFamily="34" charset="0"/>
            </a:endParaRPr>
          </a:p>
          <a:p>
            <a:pPr lvl="0" defTabSz="608330" eaLnBrk="1" fontAlgn="base" hangingPunct="1">
              <a:lnSpc>
                <a:spcPct val="130000"/>
              </a:lnSpc>
            </a:pPr>
            <a:endParaRPr lang="zh-CN" altLang="en-US" sz="1400" strike="noStrike" noProof="1">
              <a:solidFill>
                <a:srgbClr val="FFFFFF"/>
              </a:solidFill>
              <a:latin typeface="Segoe UI Light" panose="020B0502040204020203" pitchFamily="34" charset="0"/>
            </a:endParaRPr>
          </a:p>
          <a:p>
            <a:pPr lvl="0" defTabSz="608330" eaLnBrk="1" fontAlgn="base" hangingPunct="1">
              <a:lnSpc>
                <a:spcPct val="130000"/>
              </a:lnSpc>
            </a:pPr>
            <a:r>
              <a:rPr lang="zh-CN" altLang="en-US" sz="1400" strike="noStrike" noProof="1">
                <a:solidFill>
                  <a:srgbClr val="FFFFFF"/>
                </a:solidFill>
                <a:latin typeface="Segoe UI Light" panose="020B0502040204020203" pitchFamily="34" charset="0"/>
                <a:ea typeface="微软雅黑" panose="020B0503020204020204" pitchFamily="34" charset="-122"/>
                <a:cs typeface="+mn-cs"/>
              </a:rPr>
              <a:t>声明</a:t>
            </a:r>
            <a:endParaRPr lang="en-US" altLang="zh-CN" sz="1400" strike="noStrike" noProof="1">
              <a:solidFill>
                <a:srgbClr val="FFFFFF"/>
              </a:solidFill>
              <a:latin typeface="Segoe UI Light" panose="020B0502040204020203" pitchFamily="34" charset="0"/>
            </a:endParaRPr>
          </a:p>
        </p:txBody>
      </p:sp>
      <p:sp>
        <p:nvSpPr>
          <p:cNvPr id="8196" name="矩形 3"/>
          <p:cNvSpPr/>
          <p:nvPr userDrawn="1"/>
        </p:nvSpPr>
        <p:spPr>
          <a:xfrm>
            <a:off x="4152900" y="760413"/>
            <a:ext cx="7073900" cy="4204970"/>
          </a:xfrm>
          <a:prstGeom prst="rect">
            <a:avLst/>
          </a:prstGeom>
          <a:noFill/>
          <a:ln w="9525">
            <a:noFill/>
          </a:ln>
        </p:spPr>
        <p:txBody>
          <a:bodyPr>
            <a:spAutoFit/>
          </a:bodyPr>
          <a:lstStyle/>
          <a:p>
            <a:pPr lvl="0" defTabSz="914400" eaLnBrk="1" fontAlgn="base" hangingPunct="1">
              <a:lnSpc>
                <a:spcPct val="130000"/>
              </a:lnSpc>
              <a:buNone/>
            </a:pPr>
            <a:r>
              <a:rPr lang="zh-CN" altLang="en-US" sz="1400" strike="noStrike" noProof="1">
                <a:solidFill>
                  <a:srgbClr val="FFFFFF"/>
                </a:solidFill>
                <a:latin typeface="Segoe UI Light" panose="020B0502040204020203" pitchFamily="34" charset="0"/>
                <a:ea typeface="微软雅黑" panose="020B0503020204020204" pitchFamily="34" charset="-122"/>
                <a:cs typeface="+mn-cs"/>
              </a:rPr>
              <a:t>英文 </a:t>
            </a:r>
            <a:r>
              <a:rPr lang="is-IS" altLang="zh-CN" sz="1400" strike="noStrike" noProof="1">
                <a:solidFill>
                  <a:srgbClr val="FFFFFF"/>
                </a:solidFill>
                <a:latin typeface="Segoe UI Light" panose="020B0502040204020203" pitchFamily="34" charset="0"/>
                <a:ea typeface="宋体" panose="02010600030101010101" pitchFamily="2" charset="-122"/>
                <a:cs typeface="+mn-cs"/>
              </a:rPr>
              <a:t>Microsoft YaHei</a:t>
            </a:r>
            <a:endParaRPr lang="zh-CN" altLang="en-US" sz="1400" strike="noStrike" noProof="1">
              <a:solidFill>
                <a:srgbClr val="FFFFFF"/>
              </a:solidFill>
              <a:latin typeface="Segoe UI Light" panose="020B0502040204020203" pitchFamily="34" charset="0"/>
              <a:ea typeface="宋体" panose="02010600030101010101" pitchFamily="2" charset="-122"/>
            </a:endParaRPr>
          </a:p>
          <a:p>
            <a:pPr lvl="0" defTabSz="914400" eaLnBrk="1" fontAlgn="base" hangingPunct="1">
              <a:lnSpc>
                <a:spcPct val="130000"/>
              </a:lnSpc>
              <a:buNone/>
            </a:pPr>
            <a:endParaRPr lang="en-US" altLang="zh-CN" sz="1400" strike="noStrike" noProof="1">
              <a:solidFill>
                <a:srgbClr val="FFFFFF"/>
              </a:solidFill>
              <a:latin typeface="Segoe UI Light" panose="020B0502040204020203" pitchFamily="34" charset="0"/>
            </a:endParaRPr>
          </a:p>
          <a:p>
            <a:pPr lvl="0" defTabSz="914400" eaLnBrk="1" fontAlgn="base" hangingPunct="1">
              <a:lnSpc>
                <a:spcPct val="130000"/>
              </a:lnSpc>
              <a:buNone/>
            </a:pPr>
            <a:r>
              <a:rPr lang="zh-CN" altLang="en-US" sz="1400" strike="noStrike" noProof="1">
                <a:solidFill>
                  <a:srgbClr val="FFFFFF"/>
                </a:solidFill>
                <a:latin typeface="Segoe UI Light" panose="020B0502040204020203" pitchFamily="34" charset="0"/>
                <a:ea typeface="微软雅黑" panose="020B0503020204020204" pitchFamily="34" charset="-122"/>
                <a:cs typeface="+mn-cs"/>
              </a:rPr>
              <a:t>中文 微软雅黑</a:t>
            </a:r>
            <a:endParaRPr lang="en-US" altLang="zh-CN" sz="1400" strike="noStrike" noProof="1">
              <a:solidFill>
                <a:srgbClr val="FFFFFF"/>
              </a:solidFill>
              <a:latin typeface="Segoe UI Light" panose="020B0502040204020203" pitchFamily="34" charset="0"/>
            </a:endParaRPr>
          </a:p>
          <a:p>
            <a:pPr lvl="0" defTabSz="914400" eaLnBrk="1" fontAlgn="base" hangingPunct="1">
              <a:lnSpc>
                <a:spcPct val="130000"/>
              </a:lnSpc>
              <a:buNone/>
            </a:pPr>
            <a:endParaRPr lang="en-US" altLang="zh-CN" sz="1400" strike="noStrike" noProof="1">
              <a:solidFill>
                <a:srgbClr val="FFFFFF"/>
              </a:solidFill>
              <a:latin typeface="Segoe UI Light" panose="020B0502040204020203" pitchFamily="34" charset="0"/>
            </a:endParaRPr>
          </a:p>
          <a:p>
            <a:pPr lvl="0" defTabSz="914400" eaLnBrk="1" fontAlgn="base" hangingPunct="1">
              <a:lnSpc>
                <a:spcPct val="130000"/>
              </a:lnSpc>
              <a:buNone/>
            </a:pPr>
            <a:endParaRPr lang="en-US" altLang="zh-CN" sz="1400" strike="noStrike" noProof="1">
              <a:solidFill>
                <a:srgbClr val="FFFFFF"/>
              </a:solidFill>
              <a:latin typeface="Segoe UI Light" panose="020B0502040204020203" pitchFamily="34" charset="0"/>
            </a:endParaRPr>
          </a:p>
          <a:p>
            <a:pPr lvl="0" defTabSz="914400" eaLnBrk="1" fontAlgn="base" hangingPunct="1">
              <a:lnSpc>
                <a:spcPct val="130000"/>
              </a:lnSpc>
              <a:buNone/>
            </a:pPr>
            <a:r>
              <a:rPr lang="zh-CN" altLang="en-US" sz="1400" strike="noStrike" noProof="1">
                <a:solidFill>
                  <a:srgbClr val="FFFFFF"/>
                </a:solidFill>
                <a:latin typeface="Segoe UI Light" panose="020B0502040204020203" pitchFamily="34" charset="0"/>
                <a:ea typeface="微软雅黑" panose="020B0503020204020204" pitchFamily="34" charset="-122"/>
                <a:cs typeface="+mn-cs"/>
              </a:rPr>
              <a:t>正文 </a:t>
            </a:r>
            <a:r>
              <a:rPr lang="en-US" altLang="zh-CN" sz="1400" strike="noStrike" noProof="1">
                <a:solidFill>
                  <a:srgbClr val="FFFFFF"/>
                </a:solidFill>
                <a:latin typeface="Segoe UI Light" panose="020B0502040204020203" pitchFamily="34" charset="0"/>
                <a:ea typeface="微软雅黑" panose="020B0503020204020204" pitchFamily="34" charset="-122"/>
                <a:cs typeface="+mn-cs"/>
              </a:rPr>
              <a:t>1.3</a:t>
            </a:r>
            <a:endParaRPr lang="en-US" altLang="zh-CN" sz="1400" strike="noStrike" noProof="1">
              <a:solidFill>
                <a:srgbClr val="FFFFFF"/>
              </a:solidFill>
              <a:latin typeface="Segoe UI Light" panose="020B0502040204020203" pitchFamily="34" charset="0"/>
            </a:endParaRPr>
          </a:p>
          <a:p>
            <a:pPr lvl="0" defTabSz="914400" eaLnBrk="1" fontAlgn="base" hangingPunct="1">
              <a:lnSpc>
                <a:spcPct val="130000"/>
              </a:lnSpc>
              <a:buNone/>
            </a:pPr>
            <a:endParaRPr lang="en-US" altLang="zh-CN" sz="1400" strike="noStrike" noProof="1">
              <a:solidFill>
                <a:srgbClr val="FFFFFF"/>
              </a:solidFill>
              <a:latin typeface="Segoe UI Light" panose="020B0502040204020203" pitchFamily="34" charset="0"/>
            </a:endParaRPr>
          </a:p>
          <a:p>
            <a:pPr lvl="0" defTabSz="914400" eaLnBrk="1" fontAlgn="base" hangingPunct="1">
              <a:lnSpc>
                <a:spcPct val="130000"/>
              </a:lnSpc>
              <a:buNone/>
            </a:pPr>
            <a:endParaRPr lang="en-US" altLang="zh-CN" sz="1400" strike="noStrike" noProof="1">
              <a:solidFill>
                <a:srgbClr val="FFFFFF"/>
              </a:solidFill>
              <a:latin typeface="Segoe UI Light" panose="020B0502040204020203" pitchFamily="34" charset="0"/>
            </a:endParaRPr>
          </a:p>
          <a:p>
            <a:pPr lvl="0" defTabSz="914400" eaLnBrk="1" fontAlgn="base" hangingPunct="1">
              <a:lnSpc>
                <a:spcPct val="130000"/>
              </a:lnSpc>
              <a:buNone/>
            </a:pPr>
            <a:r>
              <a:rPr lang="en-US" altLang="zh-CN" sz="1400" strike="noStrike" noProof="1">
                <a:solidFill>
                  <a:srgbClr val="FFFFFF"/>
                </a:solidFill>
                <a:latin typeface="Segoe UI Light" panose="020B0502040204020203" pitchFamily="34" charset="0"/>
                <a:ea typeface="微软雅黑" panose="020B0503020204020204" pitchFamily="34" charset="-122"/>
                <a:cs typeface="+mn-cs"/>
              </a:rPr>
              <a:t>cn.bing.com</a:t>
            </a:r>
            <a:endParaRPr lang="zh-CN" altLang="en-US" sz="1400" strike="noStrike" noProof="1">
              <a:solidFill>
                <a:srgbClr val="FFFFFF"/>
              </a:solidFill>
              <a:latin typeface="Segoe UI Light" panose="020B0502040204020203" pitchFamily="34" charset="0"/>
            </a:endParaRPr>
          </a:p>
          <a:p>
            <a:pPr lvl="0" defTabSz="914400" eaLnBrk="1" fontAlgn="base" hangingPunct="1">
              <a:lnSpc>
                <a:spcPct val="130000"/>
              </a:lnSpc>
              <a:buNone/>
            </a:pPr>
            <a:endParaRPr lang="zh-CN" altLang="en-US" sz="1400" strike="noStrike" noProof="1">
              <a:solidFill>
                <a:srgbClr val="FFFFFF"/>
              </a:solidFill>
              <a:latin typeface="Segoe UI Light" panose="020B0502040204020203" pitchFamily="34" charset="0"/>
            </a:endParaRPr>
          </a:p>
          <a:p>
            <a:pPr lvl="0" defTabSz="914400" eaLnBrk="1" fontAlgn="base" hangingPunct="1">
              <a:lnSpc>
                <a:spcPct val="130000"/>
              </a:lnSpc>
              <a:buNone/>
            </a:pPr>
            <a:endParaRPr lang="zh-CN" altLang="en-US" sz="1400" strike="noStrike" noProof="1">
              <a:solidFill>
                <a:srgbClr val="FFFFFF"/>
              </a:solidFill>
              <a:latin typeface="Segoe UI Light" panose="020B0502040204020203" pitchFamily="34" charset="0"/>
            </a:endParaRPr>
          </a:p>
          <a:p>
            <a:pPr lvl="0" defTabSz="914400" eaLnBrk="1" fontAlgn="base" hangingPunct="1">
              <a:lnSpc>
                <a:spcPct val="130000"/>
              </a:lnSpc>
              <a:buNone/>
            </a:pPr>
            <a:r>
              <a:rPr lang="zh-CN" altLang="en-US" sz="1300" strike="noStrike" noProof="1">
                <a:solidFill>
                  <a:srgbClr val="FFFFFF"/>
                </a:solidFill>
                <a:latin typeface="Century Gothic" panose="020B0502020202020204" pitchFamily="34" charset="0"/>
                <a:ea typeface="微软雅黑" panose="020B0503020204020204" pitchFamily="34" charset="-122"/>
                <a:cs typeface="+mn-cs"/>
              </a:rPr>
              <a:t>本网站所提供的任何信息内容（包括但不限于 </a:t>
            </a:r>
            <a:r>
              <a:rPr lang="en-US" altLang="zh-CN" sz="1300" strike="noStrike" noProof="1">
                <a:solidFill>
                  <a:srgbClr val="FFFFFF"/>
                </a:solidFill>
                <a:latin typeface="Segoe UI Light" panose="020B0502040204020203" pitchFamily="34" charset="0"/>
                <a:ea typeface="微软雅黑" panose="020B0503020204020204" pitchFamily="34" charset="-122"/>
                <a:cs typeface="+mn-cs"/>
              </a:rPr>
              <a:t>PPT</a:t>
            </a:r>
            <a:r>
              <a:rPr lang="zh-CN" altLang="en-US" sz="1300" strike="noStrike" noProof="1">
                <a:solidFill>
                  <a:srgbClr val="FFFFFF"/>
                </a:solidFill>
                <a:latin typeface="Segoe UI Light" panose="020B0502040204020203" pitchFamily="34" charset="0"/>
                <a:ea typeface="微软雅黑" panose="020B0503020204020204" pitchFamily="34" charset="-122"/>
                <a:cs typeface="+mn-cs"/>
              </a:rPr>
              <a:t> </a:t>
            </a:r>
            <a:r>
              <a:rPr lang="zh-CN" altLang="en-US" sz="1300" strike="noStrike" noProof="1">
                <a:solidFill>
                  <a:srgbClr val="FFFFFF"/>
                </a:solidFill>
                <a:latin typeface="Century Gothic" panose="020B0502020202020204" pitchFamily="34" charset="0"/>
                <a:ea typeface="微软雅黑" panose="020B0503020204020204" pitchFamily="34" charset="-122"/>
                <a:cs typeface="+mn-cs"/>
              </a:rPr>
              <a:t>模板、</a:t>
            </a:r>
            <a:r>
              <a:rPr lang="en-US" altLang="zh-CN" sz="1300" strike="noStrike" noProof="1">
                <a:solidFill>
                  <a:srgbClr val="FFFFFF"/>
                </a:solidFill>
                <a:latin typeface="Segoe UI Light" panose="020B0502040204020203" pitchFamily="34" charset="0"/>
                <a:ea typeface="微软雅黑" panose="020B0503020204020204" pitchFamily="34" charset="-122"/>
                <a:cs typeface="+mn-cs"/>
              </a:rPr>
              <a:t>Word</a:t>
            </a:r>
            <a:r>
              <a:rPr lang="zh-CN" altLang="en-US" sz="1300" strike="noStrike" noProof="1">
                <a:solidFill>
                  <a:srgbClr val="FFFFFF"/>
                </a:solidFill>
                <a:latin typeface="Segoe UI Light" panose="020B0502040204020203" pitchFamily="34" charset="0"/>
                <a:ea typeface="微软雅黑" panose="020B0503020204020204" pitchFamily="34" charset="-122"/>
                <a:cs typeface="+mn-cs"/>
              </a:rPr>
              <a:t> </a:t>
            </a:r>
            <a:r>
              <a:rPr lang="zh-CN" altLang="en-US" sz="1300" strike="noStrike" noProof="1">
                <a:solidFill>
                  <a:srgbClr val="FFFFFF"/>
                </a:solidFill>
                <a:latin typeface="Century Gothic" panose="020B0502020202020204" pitchFamily="34" charset="0"/>
                <a:ea typeface="微软雅黑" panose="020B0503020204020204" pitchFamily="34" charset="-122"/>
                <a:cs typeface="+mn-cs"/>
              </a:rPr>
              <a:t>文档、</a:t>
            </a:r>
            <a:r>
              <a:rPr lang="en-US" altLang="zh-CN" sz="1300" strike="noStrike" noProof="1">
                <a:solidFill>
                  <a:srgbClr val="FFFFFF"/>
                </a:solidFill>
                <a:latin typeface="Segoe UI Light" panose="020B0502040204020203" pitchFamily="34" charset="0"/>
                <a:ea typeface="微软雅黑" panose="020B0503020204020204" pitchFamily="34" charset="-122"/>
                <a:cs typeface="+mn-cs"/>
              </a:rPr>
              <a:t>Excel</a:t>
            </a:r>
            <a:r>
              <a:rPr lang="zh-CN" altLang="en-US" sz="1300" strike="noStrike" noProof="1">
                <a:solidFill>
                  <a:srgbClr val="FFFFFF"/>
                </a:solidFill>
                <a:latin typeface="Segoe UI Light" panose="020B0502040204020203" pitchFamily="34" charset="0"/>
                <a:ea typeface="微软雅黑" panose="020B0503020204020204" pitchFamily="34" charset="-122"/>
                <a:cs typeface="+mn-cs"/>
              </a:rPr>
              <a:t> </a:t>
            </a:r>
            <a:r>
              <a:rPr lang="zh-CN" altLang="en-US" sz="1300" strike="noStrike" noProof="1">
                <a:solidFill>
                  <a:srgbClr val="FFFFFF"/>
                </a:solidFill>
                <a:latin typeface="Century Gothic" panose="020B0502020202020204" pitchFamily="34" charset="0"/>
                <a:ea typeface="微软雅黑" panose="020B0503020204020204" pitchFamily="34" charset="-122"/>
                <a:cs typeface="+mn-cs"/>
              </a:rPr>
              <a:t>图表、图片素材等）均受</a:t>
            </a:r>
            <a:r>
              <a:rPr lang="en-US" altLang="zh-CN" sz="1300" strike="noStrike" noProof="1">
                <a:solidFill>
                  <a:srgbClr val="FFFFFF"/>
                </a:solidFill>
                <a:latin typeface="Century Gothic" panose="020B0502020202020204" pitchFamily="34" charset="0"/>
                <a:ea typeface="微软雅黑" panose="020B0503020204020204" pitchFamily="34" charset="-122"/>
                <a:cs typeface="+mn-cs"/>
              </a:rPr>
              <a:t>《</a:t>
            </a:r>
            <a:r>
              <a:rPr lang="zh-CN" altLang="en-US" sz="1300" strike="noStrike" noProof="1">
                <a:solidFill>
                  <a:srgbClr val="FFFFFF"/>
                </a:solidFill>
                <a:latin typeface="Century Gothic" panose="020B0502020202020204" pitchFamily="34" charset="0"/>
                <a:ea typeface="微软雅黑" panose="020B0503020204020204" pitchFamily="34" charset="-122"/>
                <a:cs typeface="+mn-cs"/>
              </a:rPr>
              <a:t>中华人民共和国著作权法</a:t>
            </a:r>
            <a:r>
              <a:rPr lang="en-US" altLang="zh-CN" sz="1300" strike="noStrike" noProof="1">
                <a:solidFill>
                  <a:srgbClr val="FFFFFF"/>
                </a:solidFill>
                <a:latin typeface="Century Gothic" panose="020B0502020202020204" pitchFamily="34" charset="0"/>
                <a:ea typeface="微软雅黑" panose="020B0503020204020204" pitchFamily="34" charset="-122"/>
                <a:cs typeface="+mn-cs"/>
              </a:rPr>
              <a:t>》</a:t>
            </a:r>
            <a:r>
              <a:rPr lang="zh-CN" altLang="en-US" sz="1300" strike="noStrike" noProof="1">
                <a:solidFill>
                  <a:srgbClr val="FFFFFF"/>
                </a:solidFill>
                <a:latin typeface="Century Gothic" panose="020B0502020202020204" pitchFamily="34" charset="0"/>
                <a:ea typeface="微软雅黑" panose="020B0503020204020204" pitchFamily="34" charset="-122"/>
                <a:cs typeface="+mn-cs"/>
              </a:rPr>
              <a:t>、</a:t>
            </a:r>
            <a:r>
              <a:rPr lang="en-US" altLang="zh-CN" sz="1300" strike="noStrike" noProof="1">
                <a:solidFill>
                  <a:srgbClr val="FFFFFF"/>
                </a:solidFill>
                <a:latin typeface="Century Gothic" panose="020B0502020202020204" pitchFamily="34" charset="0"/>
                <a:ea typeface="微软雅黑" panose="020B0503020204020204" pitchFamily="34" charset="-122"/>
                <a:cs typeface="+mn-cs"/>
              </a:rPr>
              <a:t>《</a:t>
            </a:r>
            <a:r>
              <a:rPr lang="zh-CN" altLang="en-US" sz="1300" strike="noStrike" noProof="1">
                <a:solidFill>
                  <a:srgbClr val="FFFFFF"/>
                </a:solidFill>
                <a:latin typeface="Century Gothic" panose="020B0502020202020204" pitchFamily="34" charset="0"/>
                <a:ea typeface="微软雅黑" panose="020B0503020204020204" pitchFamily="34" charset="-122"/>
                <a:cs typeface="+mn-cs"/>
              </a:rPr>
              <a:t>信息网络传播权保护条例</a:t>
            </a:r>
            <a:r>
              <a:rPr lang="en-US" altLang="zh-CN" sz="1300" strike="noStrike" noProof="1">
                <a:solidFill>
                  <a:srgbClr val="FFFFFF"/>
                </a:solidFill>
                <a:latin typeface="Century Gothic" panose="020B0502020202020204" pitchFamily="34" charset="0"/>
                <a:ea typeface="微软雅黑" panose="020B0503020204020204" pitchFamily="34" charset="-122"/>
                <a:cs typeface="+mn-cs"/>
              </a:rPr>
              <a:t>》</a:t>
            </a:r>
            <a:r>
              <a:rPr lang="zh-CN" altLang="en-US" sz="1300" strike="noStrike" noProof="1">
                <a:solidFill>
                  <a:srgbClr val="FFFFFF"/>
                </a:solidFill>
                <a:latin typeface="Century Gothic" panose="020B0502020202020204" pitchFamily="34" charset="0"/>
                <a:ea typeface="微软雅黑" panose="020B0503020204020204" pitchFamily="34" charset="-122"/>
                <a:cs typeface="+mn-cs"/>
              </a:rPr>
              <a:t>及其他适用的法律法规的保护，未经权利人书面明确授权，信息内容的任何部分</a:t>
            </a:r>
            <a:r>
              <a:rPr lang="en-US" altLang="zh-CN" sz="1300" strike="noStrike" noProof="1">
                <a:solidFill>
                  <a:srgbClr val="FFFFFF"/>
                </a:solidFill>
                <a:latin typeface="Century Gothic" panose="020B0502020202020204" pitchFamily="34" charset="0"/>
                <a:ea typeface="微软雅黑" panose="020B0503020204020204" pitchFamily="34" charset="-122"/>
                <a:cs typeface="+mn-cs"/>
              </a:rPr>
              <a:t>(</a:t>
            </a:r>
            <a:r>
              <a:rPr lang="zh-CN" altLang="en-US" sz="1300" strike="noStrike" noProof="1">
                <a:solidFill>
                  <a:srgbClr val="FFFFFF"/>
                </a:solidFill>
                <a:latin typeface="Century Gothic" panose="020B0502020202020204" pitchFamily="34" charset="0"/>
                <a:ea typeface="微软雅黑" panose="020B0503020204020204" pitchFamily="34" charset="-122"/>
                <a:cs typeface="+mn-cs"/>
              </a:rPr>
              <a:t>包括图片或图表</a:t>
            </a:r>
            <a:r>
              <a:rPr lang="en-US" altLang="zh-CN" sz="1300" strike="noStrike" noProof="1">
                <a:solidFill>
                  <a:srgbClr val="FFFFFF"/>
                </a:solidFill>
                <a:latin typeface="Century Gothic" panose="020B0502020202020204" pitchFamily="34" charset="0"/>
                <a:ea typeface="微软雅黑" panose="020B0503020204020204" pitchFamily="34" charset="-122"/>
                <a:cs typeface="+mn-cs"/>
              </a:rPr>
              <a:t>)</a:t>
            </a:r>
            <a:r>
              <a:rPr lang="zh-CN" altLang="en-US" sz="1300" strike="noStrike" noProof="1">
                <a:solidFill>
                  <a:srgbClr val="FFFFFF"/>
                </a:solidFill>
                <a:latin typeface="Century Gothic" panose="020B0502020202020204" pitchFamily="34" charset="0"/>
                <a:ea typeface="微软雅黑" panose="020B0503020204020204" pitchFamily="34" charset="-122"/>
                <a:cs typeface="+mn-cs"/>
              </a:rPr>
              <a:t>不得被全部或部分的复制、传播、销售，否则将承担法律责任。</a:t>
            </a:r>
            <a:endParaRPr lang="zh-CN" altLang="en-US" sz="1300" strike="noStrike" noProof="1">
              <a:solidFill>
                <a:srgbClr val="FFFFFF"/>
              </a:solidFill>
              <a:latin typeface="Century Gothic" panose="020B0502020202020204" pitchFamily="34" charset="0"/>
            </a:endParaRPr>
          </a:p>
        </p:txBody>
      </p:sp>
      <p:sp>
        <p:nvSpPr>
          <p:cNvPr id="8197" name="矩形 4"/>
          <p:cNvSpPr/>
          <p:nvPr userDrawn="1"/>
        </p:nvSpPr>
        <p:spPr>
          <a:xfrm>
            <a:off x="442384" y="182563"/>
            <a:ext cx="815340" cy="245110"/>
          </a:xfrm>
          <a:prstGeom prst="rect">
            <a:avLst/>
          </a:prstGeom>
          <a:noFill/>
          <a:ln w="9525">
            <a:noFill/>
          </a:ln>
        </p:spPr>
        <p:txBody>
          <a:bodyPr wrap="none">
            <a:spAutoFit/>
          </a:bodyPr>
          <a:lstStyle/>
          <a:p>
            <a:pPr lvl="0" defTabSz="608330" eaLnBrk="1" fontAlgn="base" hangingPunct="1"/>
            <a:r>
              <a:rPr lang="en-US" altLang="zh-CN" sz="1000" strike="noStrike" noProof="1">
                <a:solidFill>
                  <a:srgbClr val="FFFFFF"/>
                </a:solidFill>
                <a:latin typeface="Segoe UI Light" panose="020B0502040204020203" pitchFamily="34" charset="0"/>
                <a:ea typeface="微软雅黑" panose="020B0503020204020204" pitchFamily="34" charset="-122"/>
                <a:cs typeface="+mn-cs"/>
              </a:rPr>
              <a:t>OfficePLUS</a:t>
            </a:r>
            <a:endParaRPr lang="zh-CN" altLang="en-US" sz="1000" strike="noStrike" noProof="1">
              <a:solidFill>
                <a:srgbClr val="FFFFFF"/>
              </a:solidFill>
              <a:latin typeface="Segoe UI Light" panose="020B0502040204020203" pitchFamily="34" charset="0"/>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背景图片素材">
    <p:bg>
      <p:bgPr>
        <a:solidFill>
          <a:schemeClr val="bg1"/>
        </a:solidFill>
        <a:effectLst/>
      </p:bgPr>
    </p:bg>
    <p:spTree>
      <p:nvGrpSpPr>
        <p:cNvPr id="1" name=""/>
        <p:cNvGrpSpPr/>
        <p:nvPr/>
      </p:nvGrpSpPr>
      <p:grpSpPr>
        <a:xfrm>
          <a:off x="0" y="0"/>
          <a:ext cx="0" cy="0"/>
          <a:chOff x="0" y="0"/>
          <a:chExt cx="0" cy="0"/>
        </a:xfrm>
      </p:grpSpPr>
      <p:sp>
        <p:nvSpPr>
          <p:cNvPr id="12290" name="矩形 1"/>
          <p:cNvSpPr/>
          <p:nvPr userDrawn="1"/>
        </p:nvSpPr>
        <p:spPr>
          <a:xfrm>
            <a:off x="442384" y="760413"/>
            <a:ext cx="289560" cy="112395"/>
          </a:xfrm>
          <a:prstGeom prst="rect">
            <a:avLst/>
          </a:prstGeom>
          <a:noFill/>
          <a:ln w="9525">
            <a:noFill/>
          </a:ln>
        </p:spPr>
        <p:txBody>
          <a:bodyPr wrap="none" anchor="t">
            <a:spAutoFit/>
          </a:bodyPr>
          <a:lstStyle/>
          <a:p>
            <a:pPr lvl="0" defTabSz="608330"/>
            <a:r>
              <a:rPr lang="zh-CN" altLang="en-US" sz="135" dirty="0">
                <a:solidFill>
                  <a:srgbClr val="404040"/>
                </a:solidFill>
                <a:latin typeface="Segoe UI Light" panose="020B0502040204020203" pitchFamily="34" charset="0"/>
                <a:ea typeface="微软雅黑" panose="020B0503020204020204" pitchFamily="34" charset="-122"/>
              </a:rPr>
              <a:t>背景图片素材</a:t>
            </a:r>
            <a:endParaRPr lang="zh-CN" altLang="en-US" sz="135" dirty="0">
              <a:solidFill>
                <a:srgbClr val="404040"/>
              </a:solidFill>
              <a:latin typeface="Segoe UI Light" panose="020B0502040204020203" pitchFamily="34" charset="0"/>
              <a:ea typeface="微软雅黑" panose="020B0503020204020204" pitchFamily="34" charset="-122"/>
            </a:endParaRPr>
          </a:p>
        </p:txBody>
      </p:sp>
      <p:sp>
        <p:nvSpPr>
          <p:cNvPr id="9219" name="矩形 2"/>
          <p:cNvSpPr/>
          <p:nvPr userDrawn="1"/>
        </p:nvSpPr>
        <p:spPr>
          <a:xfrm>
            <a:off x="442384" y="182563"/>
            <a:ext cx="815340" cy="245110"/>
          </a:xfrm>
          <a:prstGeom prst="rect">
            <a:avLst/>
          </a:prstGeom>
          <a:noFill/>
          <a:ln w="9525">
            <a:noFill/>
          </a:ln>
        </p:spPr>
        <p:txBody>
          <a:bodyPr wrap="none">
            <a:spAutoFit/>
          </a:bodyPr>
          <a:lstStyle/>
          <a:p>
            <a:pPr lvl="0" defTabSz="608330" eaLnBrk="1" fontAlgn="base" hangingPunct="1"/>
            <a:r>
              <a:rPr lang="en-US" altLang="zh-CN" sz="1000" strike="noStrike" noProof="1">
                <a:solidFill>
                  <a:srgbClr val="404040"/>
                </a:solidFill>
                <a:latin typeface="Segoe UI Light" panose="020B0502040204020203" pitchFamily="34" charset="0"/>
                <a:ea typeface="微软雅黑" panose="020B0503020204020204" pitchFamily="34" charset="-122"/>
                <a:cs typeface="+mn-cs"/>
              </a:rPr>
              <a:t>OfficePLUS</a:t>
            </a:r>
            <a:endParaRPr lang="zh-CN" altLang="en-US" sz="1000" strike="noStrike" noProof="1">
              <a:solidFill>
                <a:srgbClr val="404040"/>
              </a:solidFill>
              <a:latin typeface="Segoe UI Light" panose="020B0502040204020203" pitchFamily="34" charset="0"/>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OfficePLUS">
    <p:bg>
      <p:bgPr>
        <a:solidFill>
          <a:schemeClr val="bg1"/>
        </a:solidFill>
        <a:effectLst/>
      </p:bgPr>
    </p:bg>
    <p:spTree>
      <p:nvGrpSpPr>
        <p:cNvPr id="1" name=""/>
        <p:cNvGrpSpPr/>
        <p:nvPr/>
      </p:nvGrpSpPr>
      <p:grpSpPr>
        <a:xfrm>
          <a:off x="0" y="0"/>
          <a:ext cx="0" cy="0"/>
          <a:chOff x="0" y="0"/>
          <a:chExt cx="0" cy="0"/>
        </a:xfrm>
      </p:grpSpPr>
      <p:sp>
        <p:nvSpPr>
          <p:cNvPr id="2" name="文本框 6"/>
          <p:cNvSpPr txBox="1"/>
          <p:nvPr/>
        </p:nvSpPr>
        <p:spPr>
          <a:xfrm>
            <a:off x="4446588" y="4459288"/>
            <a:ext cx="3298825" cy="297180"/>
          </a:xfrm>
          <a:prstGeom prst="rect">
            <a:avLst/>
          </a:prstGeom>
          <a:noFill/>
        </p:spPr>
        <p:txBody>
          <a:bodyPr wrap="none">
            <a:spAutoFit/>
          </a:bodyPr>
          <a:lstStyle/>
          <a:p>
            <a:pPr marL="0" marR="0" lvl="0" indent="0" algn="ctr" defTabSz="609600" rtl="0" eaLnBrk="1" fontAlgn="auto" latinLnBrk="0" hangingPunct="1">
              <a:lnSpc>
                <a:spcPct val="100000"/>
              </a:lnSpc>
              <a:spcBef>
                <a:spcPts val="0"/>
              </a:spcBef>
              <a:spcAft>
                <a:spcPts val="0"/>
              </a:spcAft>
              <a:buClrTx/>
              <a:buSzTx/>
              <a:buFontTx/>
              <a:buNone/>
              <a:defRPr/>
            </a:pPr>
            <a:r>
              <a:rPr kumimoji="1" lang="zh-CN" altLang="en-US" sz="1335" b="0" i="0" u="none" strike="noStrike" kern="0" cap="none" spc="0" normalizeH="0" baseline="0" noProof="0" dirty="0">
                <a:ln>
                  <a:noFill/>
                </a:ln>
                <a:solidFill>
                  <a:srgbClr val="000000"/>
                </a:solidFill>
                <a:effectLst/>
                <a:uLnTx/>
                <a:uFillTx/>
                <a:latin typeface="Century Gothic" panose="020B0502020202020204"/>
                <a:ea typeface="微软雅黑" panose="020B0503020204020204" pitchFamily="34" charset="-122"/>
                <a:cs typeface="+mn-cs"/>
              </a:rPr>
              <a:t>点击</a:t>
            </a:r>
            <a:r>
              <a:rPr kumimoji="1" lang="en-US" altLang="zh-CN" sz="1335" b="0" i="0" u="none" strike="noStrike" kern="0" cap="none" spc="0" normalizeH="0" baseline="0" noProof="0" dirty="0">
                <a:ln>
                  <a:noFill/>
                </a:ln>
                <a:solidFill>
                  <a:srgbClr val="000000"/>
                </a:solidFill>
                <a:effectLst/>
                <a:uLnTx/>
                <a:uFillTx/>
                <a:latin typeface="Segoe UI Light" panose="020B0502040204020203" pitchFamily="34" charset="0"/>
                <a:ea typeface="Segoe UI Light" panose="020B0502040204020203" pitchFamily="34" charset="0"/>
                <a:cs typeface="Segoe UI Light" panose="020B0502040204020203" pitchFamily="34" charset="0"/>
              </a:rPr>
              <a:t>Logo</a:t>
            </a:r>
            <a:r>
              <a:rPr kumimoji="1" lang="zh-CN" altLang="en-US" sz="1335" b="0" i="0" u="none" strike="noStrike" kern="0" cap="none" spc="0" normalizeH="0" baseline="0" noProof="0" dirty="0">
                <a:ln>
                  <a:noFill/>
                </a:ln>
                <a:solidFill>
                  <a:srgbClr val="000000"/>
                </a:solidFill>
                <a:effectLst/>
                <a:uLnTx/>
                <a:uFillTx/>
                <a:latin typeface="Century Gothic" panose="020B0502020202020204"/>
                <a:ea typeface="微软雅黑" panose="020B0503020204020204" pitchFamily="34" charset="-122"/>
                <a:cs typeface="+mn-cs"/>
              </a:rPr>
              <a:t>获取更多优质模板（放映模式）</a:t>
            </a:r>
            <a:endParaRPr kumimoji="1" lang="zh-CN" altLang="en-US" sz="1335" b="0" i="0" u="none" strike="noStrike" kern="0" cap="none" spc="0" normalizeH="0" baseline="0" noProof="0" dirty="0">
              <a:ln>
                <a:noFill/>
              </a:ln>
              <a:solidFill>
                <a:srgbClr val="000000"/>
              </a:solidFill>
              <a:effectLst/>
              <a:uLnTx/>
              <a:uFillTx/>
              <a:latin typeface="Century Gothic" panose="020B0502020202020204"/>
              <a:ea typeface="微软雅黑" panose="020B0503020204020204" pitchFamily="34" charset="-122"/>
              <a:cs typeface="+mn-cs"/>
            </a:endParaRPr>
          </a:p>
        </p:txBody>
      </p:sp>
      <p:pic>
        <p:nvPicPr>
          <p:cNvPr id="13315" name="图片 2">
            <a:hlinkClick r:id="rId2"/>
          </p:cNvPr>
          <p:cNvPicPr>
            <a:picLocks noChangeAspect="1"/>
          </p:cNvPicPr>
          <p:nvPr userDrawn="1"/>
        </p:nvPicPr>
        <p:blipFill>
          <a:blip r:embed="rId3"/>
          <a:stretch>
            <a:fillRect/>
          </a:stretch>
        </p:blipFill>
        <p:spPr>
          <a:xfrm>
            <a:off x="4572000" y="3227388"/>
            <a:ext cx="3048000" cy="403225"/>
          </a:xfrm>
          <a:prstGeom prst="rect">
            <a:avLst/>
          </a:prstGeom>
          <a:noFill/>
          <a:ln w="9525">
            <a:noFill/>
          </a:ln>
        </p:spPr>
      </p:pic>
    </p:spTree>
  </p:cSld>
  <p:clrMapOvr>
    <a:masterClrMapping/>
  </p:clrMapOvr>
  <p:transition spd="med">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8"/>
            <a:ext cx="10363200" cy="1470025"/>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B6729481-F56E-4915-B271-F2E0B2C5AF7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11394FF-90D5-437E-BC53-F12E581A668D}"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750" advTm="3000">
        <p14:vortex dir="r"/>
      </p:transition>
    </mc:Choice>
    <mc:Fallback>
      <p:transition spd="slow" advTm="3000">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B6729481-F56E-4915-B271-F2E0B2C5AF7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11394FF-90D5-437E-BC53-F12E581A668D}"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750" advTm="3000">
        <p14:vortex dir="r"/>
      </p:transition>
    </mc:Choice>
    <mc:Fallback>
      <p:transition spd="slow" advTm="3000">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084" y="4406901"/>
            <a:ext cx="10363200" cy="1362075"/>
          </a:xfrm>
        </p:spPr>
        <p:txBody>
          <a:bodyPr anchor="t"/>
          <a:lstStyle>
            <a:lvl1pPr algn="l">
              <a:defRPr sz="4000" b="1" cap="all"/>
            </a:lvl1pPr>
          </a:lstStyle>
          <a:p>
            <a:r>
              <a:rPr lang="zh-CN" altLang="en-US"/>
              <a:t>单击此处编辑母版标题样式</a:t>
            </a:r>
            <a:endParaRPr lang="zh-CN" altLang="en-US"/>
          </a:p>
        </p:txBody>
      </p:sp>
      <p:sp>
        <p:nvSpPr>
          <p:cNvPr id="3" name="文本占位符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B6729481-F56E-4915-B271-F2E0B2C5AF7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11394FF-90D5-437E-BC53-F12E581A668D}"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750" advTm="3000">
        <p14:vortex dir="r"/>
      </p:transition>
    </mc:Choice>
    <mc:Fallback>
      <p:transition spd="slow" advTm="3000">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609600" y="1200151"/>
            <a:ext cx="5384800" cy="33940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6197600" y="1200151"/>
            <a:ext cx="5384800" cy="33940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B6729481-F56E-4915-B271-F2E0B2C5AF7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11394FF-90D5-437E-BC53-F12E581A668D}"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750" advTm="3000">
        <p14:vortex dir="r"/>
      </p:transition>
    </mc:Choice>
    <mc:Fallback>
      <p:transition spd="slow" advTm="3000">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7"/>
            <a:ext cx="10972800" cy="1143000"/>
          </a:xfrm>
        </p:spPr>
        <p:txBody>
          <a:bodyPr/>
          <a:lstStyle>
            <a:lvl1pPr>
              <a:defRPr/>
            </a:lvl1pPr>
          </a:lstStyle>
          <a:p>
            <a:r>
              <a:rPr lang="zh-CN" altLang="en-US"/>
              <a:t>单击此处编辑母版标题样式</a:t>
            </a:r>
            <a:endParaRPr lang="zh-CN" altLang="en-US"/>
          </a:p>
        </p:txBody>
      </p:sp>
      <p:sp>
        <p:nvSpPr>
          <p:cNvPr id="3" name="文本占位符 2"/>
          <p:cNvSpPr>
            <a:spLocks noGrp="1"/>
          </p:cNvSpPr>
          <p:nvPr>
            <p:ph type="body" idx="1"/>
          </p:nvPr>
        </p:nvSpPr>
        <p:spPr>
          <a:xfrm>
            <a:off x="609601" y="1535113"/>
            <a:ext cx="5386917"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609601"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193369" y="1535113"/>
            <a:ext cx="5389033"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93369"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B6729481-F56E-4915-B271-F2E0B2C5AF72}"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911394FF-90D5-437E-BC53-F12E581A668D}"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750" advTm="3000">
        <p14:vortex dir="r"/>
      </p:transition>
    </mc:Choice>
    <mc:Fallback>
      <p:transition spd="slow" advTm="3000">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B6729481-F56E-4915-B271-F2E0B2C5AF7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911394FF-90D5-437E-BC53-F12E581A668D}"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750" advTm="3000">
        <p14:vortex dir="r"/>
      </p:transition>
    </mc:Choice>
    <mc:Fallback>
      <p:transition spd="slow" advTm="3000">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6729481-F56E-4915-B271-F2E0B2C5AF72}"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911394FF-90D5-437E-BC53-F12E581A668D}"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750" advTm="3000">
        <p14:vortex dir="r"/>
      </p:transition>
    </mc:Choice>
    <mc:Fallback>
      <p:transition spd="slow" advTm="3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页_三项目录">
    <p:bg>
      <p:bgPr>
        <a:solidFill>
          <a:schemeClr val="bg1"/>
        </a:solidFill>
        <a:effectLst/>
      </p:bgPr>
    </p:bg>
    <p:spTree>
      <p:nvGrpSpPr>
        <p:cNvPr id="1" name=""/>
        <p:cNvGrpSpPr/>
        <p:nvPr/>
      </p:nvGrpSpPr>
      <p:grpSpPr>
        <a:xfrm>
          <a:off x="0" y="0"/>
          <a:ext cx="0" cy="0"/>
          <a:chOff x="0" y="0"/>
          <a:chExt cx="0" cy="0"/>
        </a:xfrm>
      </p:grpSpPr>
      <p:sp>
        <p:nvSpPr>
          <p:cNvPr id="2" name="矩形 1"/>
          <p:cNvSpPr/>
          <p:nvPr/>
        </p:nvSpPr>
        <p:spPr>
          <a:xfrm>
            <a:off x="207433" y="187325"/>
            <a:ext cx="11777133" cy="64833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8" name="文本占位符 7"/>
          <p:cNvSpPr>
            <a:spLocks noGrp="1"/>
          </p:cNvSpPr>
          <p:nvPr>
            <p:ph type="body" sz="quarter" idx="10"/>
          </p:nvPr>
        </p:nvSpPr>
        <p:spPr>
          <a:xfrm>
            <a:off x="1616608" y="2534855"/>
            <a:ext cx="2561864" cy="1056669"/>
          </a:xfrm>
          <a:prstGeom prst="rect">
            <a:avLst/>
          </a:prstGeom>
        </p:spPr>
        <p:txBody>
          <a:bodyPr anchor="ctr"/>
          <a:lstStyle>
            <a:lvl1pPr marL="0" indent="0" algn="ctr">
              <a:buNone/>
              <a:defRPr sz="7200" b="1">
                <a:solidFill>
                  <a:schemeClr val="bg1"/>
                </a:solidFill>
              </a:defRPr>
            </a:lvl1pPr>
          </a:lstStyle>
          <a:p>
            <a:pPr lvl="0" fontAlgn="base"/>
            <a:r>
              <a:rPr lang="zh-CN" altLang="en-US" strike="noStrike" noProof="1"/>
              <a:t>单击此处编辑母版文本样式</a:t>
            </a:r>
            <a:endParaRPr lang="zh-CN" altLang="en-US" strike="noStrike" noProof="1"/>
          </a:p>
        </p:txBody>
      </p:sp>
      <p:sp>
        <p:nvSpPr>
          <p:cNvPr id="9" name="文本占位符 7"/>
          <p:cNvSpPr>
            <a:spLocks noGrp="1"/>
          </p:cNvSpPr>
          <p:nvPr>
            <p:ph type="body" sz="quarter" idx="11"/>
          </p:nvPr>
        </p:nvSpPr>
        <p:spPr>
          <a:xfrm>
            <a:off x="1616608" y="3591045"/>
            <a:ext cx="2561864" cy="371430"/>
          </a:xfrm>
          <a:prstGeom prst="rect">
            <a:avLst/>
          </a:prstGeom>
        </p:spPr>
        <p:txBody>
          <a:bodyPr anchor="t"/>
          <a:lstStyle>
            <a:lvl1pPr marL="0" indent="0" algn="ctr">
              <a:buNone/>
              <a:defRPr sz="2400" b="1">
                <a:solidFill>
                  <a:schemeClr val="bg1"/>
                </a:solidFill>
              </a:defRPr>
            </a:lvl1pPr>
          </a:lstStyle>
          <a:p>
            <a:pPr lvl="0" fontAlgn="base"/>
            <a:r>
              <a:rPr lang="zh-CN" altLang="en-US" strike="noStrike" noProof="1"/>
              <a:t>单击此处编辑母版文本样式</a:t>
            </a:r>
            <a:endParaRPr lang="zh-CN" altLang="en-US" strike="noStrike" noProof="1"/>
          </a:p>
        </p:txBody>
      </p:sp>
      <p:sp>
        <p:nvSpPr>
          <p:cNvPr id="10" name="文本占位符 7"/>
          <p:cNvSpPr>
            <a:spLocks noGrp="1"/>
          </p:cNvSpPr>
          <p:nvPr>
            <p:ph type="body" sz="quarter" idx="12"/>
          </p:nvPr>
        </p:nvSpPr>
        <p:spPr>
          <a:xfrm>
            <a:off x="5782423" y="1468084"/>
            <a:ext cx="1321432" cy="1056669"/>
          </a:xfrm>
          <a:prstGeom prst="rect">
            <a:avLst/>
          </a:prstGeom>
        </p:spPr>
        <p:txBody>
          <a:bodyPr anchor="ctr"/>
          <a:lstStyle>
            <a:lvl1pPr marL="0" indent="0" algn="l">
              <a:buNone/>
              <a:defRPr sz="7200" b="1">
                <a:solidFill>
                  <a:schemeClr val="accent4"/>
                </a:solidFill>
              </a:defRPr>
            </a:lvl1pPr>
          </a:lstStyle>
          <a:p>
            <a:pPr lvl="0" fontAlgn="base"/>
            <a:r>
              <a:rPr lang="zh-CN" altLang="en-US" strike="noStrike" noProof="1"/>
              <a:t>单击此处编辑母版文本样式</a:t>
            </a:r>
            <a:endParaRPr lang="zh-CN" altLang="en-US" strike="noStrike" noProof="1"/>
          </a:p>
        </p:txBody>
      </p:sp>
      <p:sp>
        <p:nvSpPr>
          <p:cNvPr id="11" name="文本占位符 7"/>
          <p:cNvSpPr>
            <a:spLocks noGrp="1"/>
          </p:cNvSpPr>
          <p:nvPr>
            <p:ph type="body" sz="quarter" idx="13"/>
          </p:nvPr>
        </p:nvSpPr>
        <p:spPr>
          <a:xfrm>
            <a:off x="7103853" y="1686076"/>
            <a:ext cx="4039565" cy="620686"/>
          </a:xfrm>
          <a:prstGeom prst="rect">
            <a:avLst/>
          </a:prstGeom>
        </p:spPr>
        <p:txBody>
          <a:bodyPr anchor="ctr"/>
          <a:lstStyle>
            <a:lvl1pPr marL="0" indent="0" algn="l">
              <a:buNone/>
              <a:defRPr sz="3200" b="1">
                <a:solidFill>
                  <a:schemeClr val="accent4"/>
                </a:solidFill>
              </a:defRPr>
            </a:lvl1pPr>
          </a:lstStyle>
          <a:p>
            <a:pPr lvl="0" fontAlgn="base"/>
            <a:endParaRPr lang="zh-CN" altLang="en-US" strike="noStrike" noProof="1"/>
          </a:p>
        </p:txBody>
      </p:sp>
      <p:sp>
        <p:nvSpPr>
          <p:cNvPr id="12" name="文本占位符 7"/>
          <p:cNvSpPr>
            <a:spLocks noGrp="1"/>
          </p:cNvSpPr>
          <p:nvPr>
            <p:ph type="body" sz="quarter" idx="14"/>
          </p:nvPr>
        </p:nvSpPr>
        <p:spPr>
          <a:xfrm>
            <a:off x="5782423" y="2749326"/>
            <a:ext cx="1321432" cy="1056669"/>
          </a:xfrm>
          <a:prstGeom prst="rect">
            <a:avLst/>
          </a:prstGeom>
        </p:spPr>
        <p:txBody>
          <a:bodyPr anchor="ctr"/>
          <a:lstStyle>
            <a:lvl1pPr marL="0" indent="0" algn="l">
              <a:buNone/>
              <a:defRPr sz="7200" b="1">
                <a:solidFill>
                  <a:schemeClr val="accent4"/>
                </a:solidFill>
              </a:defRPr>
            </a:lvl1pPr>
          </a:lstStyle>
          <a:p>
            <a:pPr lvl="0" fontAlgn="base"/>
            <a:r>
              <a:rPr lang="zh-CN" altLang="en-US" strike="noStrike" noProof="1"/>
              <a:t>单击此处编辑母版文本样式</a:t>
            </a:r>
            <a:endParaRPr lang="zh-CN" altLang="en-US" strike="noStrike" noProof="1"/>
          </a:p>
        </p:txBody>
      </p:sp>
      <p:sp>
        <p:nvSpPr>
          <p:cNvPr id="13" name="文本占位符 7"/>
          <p:cNvSpPr>
            <a:spLocks noGrp="1"/>
          </p:cNvSpPr>
          <p:nvPr>
            <p:ph type="body" sz="quarter" idx="15"/>
          </p:nvPr>
        </p:nvSpPr>
        <p:spPr>
          <a:xfrm>
            <a:off x="7103853" y="2967318"/>
            <a:ext cx="4039565" cy="620686"/>
          </a:xfrm>
          <a:prstGeom prst="rect">
            <a:avLst/>
          </a:prstGeom>
        </p:spPr>
        <p:txBody>
          <a:bodyPr anchor="ctr"/>
          <a:lstStyle>
            <a:lvl1pPr marL="0" indent="0" algn="l">
              <a:buNone/>
              <a:defRPr sz="3200" b="1">
                <a:solidFill>
                  <a:schemeClr val="accent4"/>
                </a:solidFill>
              </a:defRPr>
            </a:lvl1pPr>
          </a:lstStyle>
          <a:p>
            <a:pPr lvl="0" fontAlgn="base"/>
            <a:endParaRPr lang="zh-CN" altLang="en-US" strike="noStrike" noProof="1"/>
          </a:p>
        </p:txBody>
      </p:sp>
      <p:sp>
        <p:nvSpPr>
          <p:cNvPr id="14" name="文本占位符 7"/>
          <p:cNvSpPr>
            <a:spLocks noGrp="1"/>
          </p:cNvSpPr>
          <p:nvPr>
            <p:ph type="body" sz="quarter" idx="16"/>
          </p:nvPr>
        </p:nvSpPr>
        <p:spPr>
          <a:xfrm>
            <a:off x="5782423" y="4027008"/>
            <a:ext cx="1321432" cy="1056669"/>
          </a:xfrm>
          <a:prstGeom prst="rect">
            <a:avLst/>
          </a:prstGeom>
        </p:spPr>
        <p:txBody>
          <a:bodyPr anchor="ctr"/>
          <a:lstStyle>
            <a:lvl1pPr marL="0" indent="0" algn="l">
              <a:buNone/>
              <a:defRPr sz="7200" b="1">
                <a:solidFill>
                  <a:schemeClr val="accent4"/>
                </a:solidFill>
              </a:defRPr>
            </a:lvl1pPr>
          </a:lstStyle>
          <a:p>
            <a:pPr lvl="0" fontAlgn="base"/>
            <a:r>
              <a:rPr lang="zh-CN" altLang="en-US" strike="noStrike" noProof="1"/>
              <a:t>单击此处编辑母版文本样式</a:t>
            </a:r>
            <a:endParaRPr lang="zh-CN" altLang="en-US" strike="noStrike" noProof="1"/>
          </a:p>
        </p:txBody>
      </p:sp>
      <p:sp>
        <p:nvSpPr>
          <p:cNvPr id="15" name="文本占位符 7"/>
          <p:cNvSpPr>
            <a:spLocks noGrp="1"/>
          </p:cNvSpPr>
          <p:nvPr>
            <p:ph type="body" sz="quarter" idx="17"/>
          </p:nvPr>
        </p:nvSpPr>
        <p:spPr>
          <a:xfrm>
            <a:off x="7103853" y="4245000"/>
            <a:ext cx="4039565" cy="620686"/>
          </a:xfrm>
          <a:prstGeom prst="rect">
            <a:avLst/>
          </a:prstGeom>
        </p:spPr>
        <p:txBody>
          <a:bodyPr anchor="ctr"/>
          <a:lstStyle>
            <a:lvl1pPr marL="0" indent="0" algn="l">
              <a:buNone/>
              <a:defRPr sz="3200" b="1">
                <a:solidFill>
                  <a:schemeClr val="accent4"/>
                </a:solidFill>
              </a:defRPr>
            </a:lvl1pPr>
          </a:lstStyle>
          <a:p>
            <a:pPr lvl="0" fontAlgn="base"/>
            <a:endParaRPr lang="zh-CN" altLang="en-US" strike="noStrike" noProof="1"/>
          </a:p>
        </p:txBody>
      </p:sp>
      <p:grpSp>
        <p:nvGrpSpPr>
          <p:cNvPr id="3" name="组合 6"/>
          <p:cNvGrpSpPr/>
          <p:nvPr/>
        </p:nvGrpSpPr>
        <p:grpSpPr>
          <a:xfrm rot="5400000">
            <a:off x="-530984" y="1297820"/>
            <a:ext cx="6678592" cy="4268149"/>
            <a:chOff x="192505" y="2307657"/>
            <a:chExt cx="11819823" cy="2340546"/>
          </a:xfrm>
          <a:effectLst>
            <a:outerShdw blurRad="50800" dist="38100" dir="2700000" algn="tl" rotWithShape="0">
              <a:prstClr val="black">
                <a:alpha val="40000"/>
              </a:prstClr>
            </a:outerShdw>
          </a:effectLst>
        </p:grpSpPr>
        <p:sp>
          <p:nvSpPr>
            <p:cNvPr id="4" name="矩形 3"/>
            <p:cNvSpPr/>
            <p:nvPr/>
          </p:nvSpPr>
          <p:spPr>
            <a:xfrm>
              <a:off x="192505" y="2307657"/>
              <a:ext cx="11819823" cy="224268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 name="等腰三角形 4"/>
            <p:cNvSpPr/>
            <p:nvPr/>
          </p:nvSpPr>
          <p:spPr>
            <a:xfrm rot="16200000" flipH="1">
              <a:off x="223923" y="4518927"/>
              <a:ext cx="97859" cy="160693"/>
            </a:xfrm>
            <a:prstGeom prst="triangle">
              <a:avLst>
                <a:gd name="adj" fmla="val 0"/>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 name="等腰三角形 5"/>
            <p:cNvSpPr/>
            <p:nvPr/>
          </p:nvSpPr>
          <p:spPr>
            <a:xfrm rot="5400000">
              <a:off x="11874453" y="4518927"/>
              <a:ext cx="97859" cy="160693"/>
            </a:xfrm>
            <a:prstGeom prst="triangle">
              <a:avLst>
                <a:gd name="adj" fmla="val 0"/>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3" y="273049"/>
            <a:ext cx="4011084" cy="1162051"/>
          </a:xfrm>
        </p:spPr>
        <p:txBody>
          <a:bodyPr anchor="b"/>
          <a:lstStyle>
            <a:lvl1pPr algn="l">
              <a:defRPr sz="2000" b="1"/>
            </a:lvl1pPr>
          </a:lstStyle>
          <a:p>
            <a:r>
              <a:rPr lang="zh-CN" altLang="en-US"/>
              <a:t>单击此处编辑母版标题样式</a:t>
            </a:r>
            <a:endParaRPr lang="zh-CN" altLang="en-US"/>
          </a:p>
        </p:txBody>
      </p:sp>
      <p:sp>
        <p:nvSpPr>
          <p:cNvPr id="3" name="内容占位符 2"/>
          <p:cNvSpPr>
            <a:spLocks noGrp="1"/>
          </p:cNvSpPr>
          <p:nvPr>
            <p:ph idx="1"/>
          </p:nvPr>
        </p:nvSpPr>
        <p:spPr>
          <a:xfrm>
            <a:off x="4766733" y="273053"/>
            <a:ext cx="6815668"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609603" y="1435103"/>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B6729481-F56E-4915-B271-F2E0B2C5AF7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11394FF-90D5-437E-BC53-F12E581A668D}"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750" advTm="3000">
        <p14:vortex dir="r"/>
      </p:transition>
    </mc:Choice>
    <mc:Fallback>
      <p:transition spd="slow" advTm="3000">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717" y="4800600"/>
            <a:ext cx="7315200" cy="566739"/>
          </a:xfrm>
        </p:spPr>
        <p:txBody>
          <a:bodyPr anchor="b"/>
          <a:lstStyle>
            <a:lvl1pPr algn="l">
              <a:defRPr sz="2000" b="1"/>
            </a:lvl1pPr>
          </a:lstStyle>
          <a:p>
            <a:r>
              <a:rPr lang="zh-CN" altLang="en-US"/>
              <a:t>单击此处编辑母版标题样式</a:t>
            </a:r>
            <a:endParaRPr lang="zh-CN" altLang="en-US"/>
          </a:p>
        </p:txBody>
      </p:sp>
      <p:sp>
        <p:nvSpPr>
          <p:cNvPr id="3" name="图片占位符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2389717" y="5367339"/>
            <a:ext cx="7315200" cy="8048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B6729481-F56E-4915-B271-F2E0B2C5AF7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11394FF-90D5-437E-BC53-F12E581A668D}"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750" advTm="3000">
        <p14:vortex dir="r"/>
      </p:transition>
    </mc:Choice>
    <mc:Fallback>
      <p:transition spd="slow" advTm="3000">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B6729481-F56E-4915-B271-F2E0B2C5AF7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11394FF-90D5-437E-BC53-F12E581A668D}"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750" advTm="3000">
        <p14:vortex dir="r"/>
      </p:transition>
    </mc:Choice>
    <mc:Fallback>
      <p:transition spd="slow" advTm="3000">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06375"/>
            <a:ext cx="2743200" cy="4387851"/>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609600" y="206375"/>
            <a:ext cx="8026400" cy="4387851"/>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B6729481-F56E-4915-B271-F2E0B2C5AF7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11394FF-90D5-437E-BC53-F12E581A668D}"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750" advTm="3000">
        <p14:vortex dir="r"/>
      </p:transition>
    </mc:Choice>
    <mc:Fallback>
      <p:transition spd="slow" advTm="3000">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750" advTm="3000">
        <p14:vortex dir="r"/>
      </p:transition>
    </mc:Choice>
    <mc:Fallback>
      <p:transition spd="slow" advTm="3000">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6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750" advTm="3000">
        <p14:vortex dir="r"/>
      </p:transition>
    </mc:Choice>
    <mc:Fallback>
      <p:transition spd="slow" advTm="3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目录页_四项目录">
    <p:bg>
      <p:bgPr>
        <a:solidFill>
          <a:schemeClr val="bg1"/>
        </a:solidFill>
        <a:effectLst/>
      </p:bgPr>
    </p:bg>
    <p:spTree>
      <p:nvGrpSpPr>
        <p:cNvPr id="1" name=""/>
        <p:cNvGrpSpPr/>
        <p:nvPr/>
      </p:nvGrpSpPr>
      <p:grpSpPr>
        <a:xfrm>
          <a:off x="0" y="0"/>
          <a:ext cx="0" cy="0"/>
          <a:chOff x="0" y="0"/>
          <a:chExt cx="0" cy="0"/>
        </a:xfrm>
      </p:grpSpPr>
      <p:sp>
        <p:nvSpPr>
          <p:cNvPr id="2" name="矩形 1"/>
          <p:cNvSpPr/>
          <p:nvPr/>
        </p:nvSpPr>
        <p:spPr>
          <a:xfrm>
            <a:off x="207433" y="187325"/>
            <a:ext cx="11777133" cy="64833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8" name="文本占位符 7"/>
          <p:cNvSpPr>
            <a:spLocks noGrp="1"/>
          </p:cNvSpPr>
          <p:nvPr>
            <p:ph type="body" sz="quarter" idx="10"/>
          </p:nvPr>
        </p:nvSpPr>
        <p:spPr>
          <a:xfrm>
            <a:off x="1616608" y="2534855"/>
            <a:ext cx="2561864" cy="1056669"/>
          </a:xfrm>
          <a:prstGeom prst="rect">
            <a:avLst/>
          </a:prstGeom>
        </p:spPr>
        <p:txBody>
          <a:bodyPr anchor="ctr"/>
          <a:lstStyle>
            <a:lvl1pPr marL="0" indent="0" algn="ctr">
              <a:buNone/>
              <a:defRPr sz="7200" b="1">
                <a:solidFill>
                  <a:schemeClr val="bg1"/>
                </a:solidFill>
              </a:defRPr>
            </a:lvl1pPr>
          </a:lstStyle>
          <a:p>
            <a:pPr lvl="0" fontAlgn="base"/>
            <a:r>
              <a:rPr lang="zh-CN" altLang="en-US" strike="noStrike" noProof="1"/>
              <a:t>单击此处编辑母版文本样式</a:t>
            </a:r>
            <a:endParaRPr lang="zh-CN" altLang="en-US" strike="noStrike" noProof="1"/>
          </a:p>
        </p:txBody>
      </p:sp>
      <p:sp>
        <p:nvSpPr>
          <p:cNvPr id="9" name="文本占位符 7"/>
          <p:cNvSpPr>
            <a:spLocks noGrp="1"/>
          </p:cNvSpPr>
          <p:nvPr>
            <p:ph type="body" sz="quarter" idx="11"/>
          </p:nvPr>
        </p:nvSpPr>
        <p:spPr>
          <a:xfrm>
            <a:off x="1616608" y="3591045"/>
            <a:ext cx="2561864" cy="371430"/>
          </a:xfrm>
          <a:prstGeom prst="rect">
            <a:avLst/>
          </a:prstGeom>
        </p:spPr>
        <p:txBody>
          <a:bodyPr anchor="t"/>
          <a:lstStyle>
            <a:lvl1pPr marL="0" indent="0" algn="ctr">
              <a:buNone/>
              <a:defRPr sz="2400" b="1">
                <a:solidFill>
                  <a:schemeClr val="bg1"/>
                </a:solidFill>
              </a:defRPr>
            </a:lvl1pPr>
          </a:lstStyle>
          <a:p>
            <a:pPr lvl="0" fontAlgn="base"/>
            <a:r>
              <a:rPr lang="zh-CN" altLang="en-US" strike="noStrike" noProof="1"/>
              <a:t>单击此处编辑母版文本样式</a:t>
            </a:r>
            <a:endParaRPr lang="zh-CN" altLang="en-US" strike="noStrike" noProof="1"/>
          </a:p>
        </p:txBody>
      </p:sp>
      <p:sp>
        <p:nvSpPr>
          <p:cNvPr id="10" name="文本占位符 7"/>
          <p:cNvSpPr>
            <a:spLocks noGrp="1"/>
          </p:cNvSpPr>
          <p:nvPr>
            <p:ph type="body" sz="quarter" idx="12"/>
          </p:nvPr>
        </p:nvSpPr>
        <p:spPr>
          <a:xfrm>
            <a:off x="5782423" y="1035621"/>
            <a:ext cx="1321432" cy="1056669"/>
          </a:xfrm>
          <a:prstGeom prst="rect">
            <a:avLst/>
          </a:prstGeom>
        </p:spPr>
        <p:txBody>
          <a:bodyPr anchor="ctr"/>
          <a:lstStyle>
            <a:lvl1pPr marL="0" indent="0" algn="l">
              <a:buNone/>
              <a:defRPr sz="7200" b="1">
                <a:solidFill>
                  <a:schemeClr val="accent4"/>
                </a:solidFill>
              </a:defRPr>
            </a:lvl1pPr>
          </a:lstStyle>
          <a:p>
            <a:pPr lvl="0" fontAlgn="base"/>
            <a:r>
              <a:rPr lang="zh-CN" altLang="en-US" strike="noStrike" noProof="1"/>
              <a:t>单击此处编辑母版文本样式</a:t>
            </a:r>
            <a:endParaRPr lang="zh-CN" altLang="en-US" strike="noStrike" noProof="1"/>
          </a:p>
        </p:txBody>
      </p:sp>
      <p:sp>
        <p:nvSpPr>
          <p:cNvPr id="11" name="文本占位符 7"/>
          <p:cNvSpPr>
            <a:spLocks noGrp="1"/>
          </p:cNvSpPr>
          <p:nvPr>
            <p:ph type="body" sz="quarter" idx="13"/>
          </p:nvPr>
        </p:nvSpPr>
        <p:spPr>
          <a:xfrm>
            <a:off x="7103853" y="1253613"/>
            <a:ext cx="4039565" cy="620686"/>
          </a:xfrm>
          <a:prstGeom prst="rect">
            <a:avLst/>
          </a:prstGeom>
        </p:spPr>
        <p:txBody>
          <a:bodyPr anchor="ctr"/>
          <a:lstStyle>
            <a:lvl1pPr marL="0" indent="0" algn="l">
              <a:buNone/>
              <a:defRPr sz="3200" b="1">
                <a:solidFill>
                  <a:schemeClr val="accent4"/>
                </a:solidFill>
              </a:defRPr>
            </a:lvl1pPr>
          </a:lstStyle>
          <a:p>
            <a:pPr lvl="0" fontAlgn="base"/>
            <a:endParaRPr lang="zh-CN" altLang="en-US" strike="noStrike" noProof="1"/>
          </a:p>
        </p:txBody>
      </p:sp>
      <p:sp>
        <p:nvSpPr>
          <p:cNvPr id="12" name="文本占位符 7"/>
          <p:cNvSpPr>
            <a:spLocks noGrp="1"/>
          </p:cNvSpPr>
          <p:nvPr>
            <p:ph type="body" sz="quarter" idx="14"/>
          </p:nvPr>
        </p:nvSpPr>
        <p:spPr>
          <a:xfrm>
            <a:off x="5782423" y="2316863"/>
            <a:ext cx="1321432" cy="1056669"/>
          </a:xfrm>
          <a:prstGeom prst="rect">
            <a:avLst/>
          </a:prstGeom>
        </p:spPr>
        <p:txBody>
          <a:bodyPr anchor="ctr"/>
          <a:lstStyle>
            <a:lvl1pPr marL="0" indent="0" algn="l">
              <a:buNone/>
              <a:defRPr sz="7200" b="1">
                <a:solidFill>
                  <a:schemeClr val="accent4"/>
                </a:solidFill>
              </a:defRPr>
            </a:lvl1pPr>
          </a:lstStyle>
          <a:p>
            <a:pPr lvl="0" fontAlgn="base"/>
            <a:r>
              <a:rPr lang="zh-CN" altLang="en-US" strike="noStrike" noProof="1"/>
              <a:t>单击此处编辑母版文本样式</a:t>
            </a:r>
            <a:endParaRPr lang="zh-CN" altLang="en-US" strike="noStrike" noProof="1"/>
          </a:p>
        </p:txBody>
      </p:sp>
      <p:sp>
        <p:nvSpPr>
          <p:cNvPr id="13" name="文本占位符 7"/>
          <p:cNvSpPr>
            <a:spLocks noGrp="1"/>
          </p:cNvSpPr>
          <p:nvPr>
            <p:ph type="body" sz="quarter" idx="15"/>
          </p:nvPr>
        </p:nvSpPr>
        <p:spPr>
          <a:xfrm>
            <a:off x="7103853" y="2534855"/>
            <a:ext cx="4039565" cy="620686"/>
          </a:xfrm>
          <a:prstGeom prst="rect">
            <a:avLst/>
          </a:prstGeom>
        </p:spPr>
        <p:txBody>
          <a:bodyPr anchor="ctr"/>
          <a:lstStyle>
            <a:lvl1pPr marL="0" indent="0" algn="l">
              <a:buNone/>
              <a:defRPr sz="3200" b="1">
                <a:solidFill>
                  <a:schemeClr val="accent4"/>
                </a:solidFill>
              </a:defRPr>
            </a:lvl1pPr>
          </a:lstStyle>
          <a:p>
            <a:pPr lvl="0" fontAlgn="base"/>
            <a:endParaRPr lang="zh-CN" altLang="en-US" strike="noStrike" noProof="1"/>
          </a:p>
        </p:txBody>
      </p:sp>
      <p:sp>
        <p:nvSpPr>
          <p:cNvPr id="14" name="文本占位符 7"/>
          <p:cNvSpPr>
            <a:spLocks noGrp="1"/>
          </p:cNvSpPr>
          <p:nvPr>
            <p:ph type="body" sz="quarter" idx="16"/>
          </p:nvPr>
        </p:nvSpPr>
        <p:spPr>
          <a:xfrm>
            <a:off x="5782423" y="3594545"/>
            <a:ext cx="1321432" cy="1056669"/>
          </a:xfrm>
          <a:prstGeom prst="rect">
            <a:avLst/>
          </a:prstGeom>
        </p:spPr>
        <p:txBody>
          <a:bodyPr anchor="ctr"/>
          <a:lstStyle>
            <a:lvl1pPr marL="0" indent="0" algn="l">
              <a:buNone/>
              <a:defRPr sz="7200" b="1">
                <a:solidFill>
                  <a:schemeClr val="accent4"/>
                </a:solidFill>
              </a:defRPr>
            </a:lvl1pPr>
          </a:lstStyle>
          <a:p>
            <a:pPr lvl="0" fontAlgn="base"/>
            <a:r>
              <a:rPr lang="zh-CN" altLang="en-US" strike="noStrike" noProof="1"/>
              <a:t>单击此处编辑母版文本样式</a:t>
            </a:r>
            <a:endParaRPr lang="zh-CN" altLang="en-US" strike="noStrike" noProof="1"/>
          </a:p>
        </p:txBody>
      </p:sp>
      <p:sp>
        <p:nvSpPr>
          <p:cNvPr id="15" name="文本占位符 7"/>
          <p:cNvSpPr>
            <a:spLocks noGrp="1"/>
          </p:cNvSpPr>
          <p:nvPr>
            <p:ph type="body" sz="quarter" idx="17"/>
          </p:nvPr>
        </p:nvSpPr>
        <p:spPr>
          <a:xfrm>
            <a:off x="7103853" y="3812537"/>
            <a:ext cx="4039565" cy="620686"/>
          </a:xfrm>
          <a:prstGeom prst="rect">
            <a:avLst/>
          </a:prstGeom>
        </p:spPr>
        <p:txBody>
          <a:bodyPr anchor="ctr"/>
          <a:lstStyle>
            <a:lvl1pPr marL="0" indent="0" algn="l">
              <a:buNone/>
              <a:defRPr sz="3200" b="1">
                <a:solidFill>
                  <a:schemeClr val="accent4"/>
                </a:solidFill>
              </a:defRPr>
            </a:lvl1pPr>
          </a:lstStyle>
          <a:p>
            <a:pPr lvl="0" fontAlgn="base"/>
            <a:endParaRPr lang="zh-CN" altLang="en-US" strike="noStrike" noProof="1"/>
          </a:p>
        </p:txBody>
      </p:sp>
      <p:sp>
        <p:nvSpPr>
          <p:cNvPr id="16" name="文本占位符 7"/>
          <p:cNvSpPr>
            <a:spLocks noGrp="1"/>
          </p:cNvSpPr>
          <p:nvPr>
            <p:ph type="body" sz="quarter" idx="18"/>
          </p:nvPr>
        </p:nvSpPr>
        <p:spPr>
          <a:xfrm>
            <a:off x="5782423" y="4874007"/>
            <a:ext cx="1321432" cy="1056669"/>
          </a:xfrm>
          <a:prstGeom prst="rect">
            <a:avLst/>
          </a:prstGeom>
        </p:spPr>
        <p:txBody>
          <a:bodyPr anchor="ctr"/>
          <a:lstStyle>
            <a:lvl1pPr marL="0" indent="0" algn="l">
              <a:buNone/>
              <a:defRPr sz="7200" b="1">
                <a:solidFill>
                  <a:schemeClr val="accent4"/>
                </a:solidFill>
              </a:defRPr>
            </a:lvl1pPr>
          </a:lstStyle>
          <a:p>
            <a:pPr lvl="0" fontAlgn="base"/>
            <a:r>
              <a:rPr lang="zh-CN" altLang="en-US" strike="noStrike" noProof="1"/>
              <a:t>单击此处编辑母版文本样式</a:t>
            </a:r>
            <a:endParaRPr lang="zh-CN" altLang="en-US" strike="noStrike" noProof="1"/>
          </a:p>
        </p:txBody>
      </p:sp>
      <p:sp>
        <p:nvSpPr>
          <p:cNvPr id="17" name="文本占位符 7"/>
          <p:cNvSpPr>
            <a:spLocks noGrp="1"/>
          </p:cNvSpPr>
          <p:nvPr>
            <p:ph type="body" sz="quarter" idx="19"/>
          </p:nvPr>
        </p:nvSpPr>
        <p:spPr>
          <a:xfrm>
            <a:off x="7103853" y="5091999"/>
            <a:ext cx="4039565" cy="620686"/>
          </a:xfrm>
          <a:prstGeom prst="rect">
            <a:avLst/>
          </a:prstGeom>
        </p:spPr>
        <p:txBody>
          <a:bodyPr anchor="ctr"/>
          <a:lstStyle>
            <a:lvl1pPr marL="0" indent="0" algn="l">
              <a:buNone/>
              <a:defRPr sz="3200" b="1">
                <a:solidFill>
                  <a:schemeClr val="accent4"/>
                </a:solidFill>
              </a:defRPr>
            </a:lvl1pPr>
          </a:lstStyle>
          <a:p>
            <a:pPr lvl="0" fontAlgn="base"/>
            <a:endParaRPr lang="zh-CN" altLang="en-US" strike="noStrike" noProof="1"/>
          </a:p>
        </p:txBody>
      </p:sp>
      <p:grpSp>
        <p:nvGrpSpPr>
          <p:cNvPr id="3" name="组合 6"/>
          <p:cNvGrpSpPr/>
          <p:nvPr/>
        </p:nvGrpSpPr>
        <p:grpSpPr>
          <a:xfrm rot="5400000">
            <a:off x="-530984" y="1297820"/>
            <a:ext cx="6678592" cy="4268149"/>
            <a:chOff x="192505" y="2307657"/>
            <a:chExt cx="11819823" cy="2340546"/>
          </a:xfrm>
          <a:effectLst>
            <a:outerShdw blurRad="50800" dist="38100" dir="2700000" algn="tl" rotWithShape="0">
              <a:prstClr val="black">
                <a:alpha val="40000"/>
              </a:prstClr>
            </a:outerShdw>
          </a:effectLst>
        </p:grpSpPr>
        <p:sp>
          <p:nvSpPr>
            <p:cNvPr id="4" name="矩形 3"/>
            <p:cNvSpPr/>
            <p:nvPr/>
          </p:nvSpPr>
          <p:spPr>
            <a:xfrm>
              <a:off x="192505" y="2307657"/>
              <a:ext cx="11819823" cy="224268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 name="等腰三角形 4"/>
            <p:cNvSpPr/>
            <p:nvPr/>
          </p:nvSpPr>
          <p:spPr>
            <a:xfrm rot="16200000" flipH="1">
              <a:off x="223923" y="4518927"/>
              <a:ext cx="97859" cy="160693"/>
            </a:xfrm>
            <a:prstGeom prst="triangle">
              <a:avLst>
                <a:gd name="adj" fmla="val 0"/>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 name="等腰三角形 5"/>
            <p:cNvSpPr/>
            <p:nvPr/>
          </p:nvSpPr>
          <p:spPr>
            <a:xfrm rot="5400000">
              <a:off x="11874453" y="4518927"/>
              <a:ext cx="97859" cy="160693"/>
            </a:xfrm>
            <a:prstGeom prst="triangle">
              <a:avLst>
                <a:gd name="adj" fmla="val 0"/>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页_五项目录">
    <p:bg>
      <p:bgPr>
        <a:solidFill>
          <a:schemeClr val="bg1"/>
        </a:solidFill>
        <a:effectLst/>
      </p:bgPr>
    </p:bg>
    <p:spTree>
      <p:nvGrpSpPr>
        <p:cNvPr id="1" name=""/>
        <p:cNvGrpSpPr/>
        <p:nvPr/>
      </p:nvGrpSpPr>
      <p:grpSpPr>
        <a:xfrm>
          <a:off x="0" y="0"/>
          <a:ext cx="0" cy="0"/>
          <a:chOff x="0" y="0"/>
          <a:chExt cx="0" cy="0"/>
        </a:xfrm>
      </p:grpSpPr>
      <p:sp>
        <p:nvSpPr>
          <p:cNvPr id="2" name="矩形 1"/>
          <p:cNvSpPr/>
          <p:nvPr/>
        </p:nvSpPr>
        <p:spPr>
          <a:xfrm>
            <a:off x="207433" y="187325"/>
            <a:ext cx="11777133" cy="64833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8" name="文本占位符 7"/>
          <p:cNvSpPr>
            <a:spLocks noGrp="1"/>
          </p:cNvSpPr>
          <p:nvPr>
            <p:ph type="body" sz="quarter" idx="10"/>
          </p:nvPr>
        </p:nvSpPr>
        <p:spPr>
          <a:xfrm>
            <a:off x="1616608" y="2534855"/>
            <a:ext cx="2561864" cy="1056669"/>
          </a:xfrm>
          <a:prstGeom prst="rect">
            <a:avLst/>
          </a:prstGeom>
        </p:spPr>
        <p:txBody>
          <a:bodyPr anchor="ctr"/>
          <a:lstStyle>
            <a:lvl1pPr marL="0" indent="0" algn="ctr">
              <a:buNone/>
              <a:defRPr sz="7200" b="1">
                <a:solidFill>
                  <a:schemeClr val="bg1"/>
                </a:solidFill>
              </a:defRPr>
            </a:lvl1pPr>
          </a:lstStyle>
          <a:p>
            <a:pPr lvl="0" fontAlgn="base"/>
            <a:r>
              <a:rPr lang="zh-CN" altLang="en-US" strike="noStrike" noProof="1"/>
              <a:t>单击此处编辑母版文本样式</a:t>
            </a:r>
            <a:endParaRPr lang="zh-CN" altLang="en-US" strike="noStrike" noProof="1"/>
          </a:p>
        </p:txBody>
      </p:sp>
      <p:sp>
        <p:nvSpPr>
          <p:cNvPr id="9" name="文本占位符 7"/>
          <p:cNvSpPr>
            <a:spLocks noGrp="1"/>
          </p:cNvSpPr>
          <p:nvPr>
            <p:ph type="body" sz="quarter" idx="11"/>
          </p:nvPr>
        </p:nvSpPr>
        <p:spPr>
          <a:xfrm>
            <a:off x="1616608" y="3591045"/>
            <a:ext cx="2561864" cy="371430"/>
          </a:xfrm>
          <a:prstGeom prst="rect">
            <a:avLst/>
          </a:prstGeom>
        </p:spPr>
        <p:txBody>
          <a:bodyPr anchor="t"/>
          <a:lstStyle>
            <a:lvl1pPr marL="0" indent="0" algn="ctr">
              <a:buNone/>
              <a:defRPr sz="2400" b="1">
                <a:solidFill>
                  <a:schemeClr val="bg1"/>
                </a:solidFill>
              </a:defRPr>
            </a:lvl1pPr>
          </a:lstStyle>
          <a:p>
            <a:pPr lvl="0" fontAlgn="base"/>
            <a:r>
              <a:rPr lang="zh-CN" altLang="en-US" strike="noStrike" noProof="1"/>
              <a:t>单击此处编辑母版文本样式</a:t>
            </a:r>
            <a:endParaRPr lang="zh-CN" altLang="en-US" strike="noStrike" noProof="1"/>
          </a:p>
        </p:txBody>
      </p:sp>
      <p:sp>
        <p:nvSpPr>
          <p:cNvPr id="10" name="文本占位符 7"/>
          <p:cNvSpPr>
            <a:spLocks noGrp="1"/>
          </p:cNvSpPr>
          <p:nvPr>
            <p:ph type="body" sz="quarter" idx="12"/>
          </p:nvPr>
        </p:nvSpPr>
        <p:spPr>
          <a:xfrm>
            <a:off x="6018525" y="903366"/>
            <a:ext cx="1205039" cy="801393"/>
          </a:xfrm>
          <a:prstGeom prst="rect">
            <a:avLst/>
          </a:prstGeom>
        </p:spPr>
        <p:txBody>
          <a:bodyPr anchor="ctr"/>
          <a:lstStyle>
            <a:lvl1pPr marL="0" indent="0" algn="l">
              <a:buNone/>
              <a:defRPr sz="6000" b="1">
                <a:solidFill>
                  <a:schemeClr val="accent4"/>
                </a:solidFill>
              </a:defRPr>
            </a:lvl1pPr>
          </a:lstStyle>
          <a:p>
            <a:pPr lvl="0" fontAlgn="base"/>
            <a:r>
              <a:rPr lang="zh-CN" altLang="en-US" strike="noStrike" noProof="1"/>
              <a:t>单击此处编辑母版文本样式</a:t>
            </a:r>
            <a:endParaRPr lang="zh-CN" altLang="en-US" strike="noStrike" noProof="1"/>
          </a:p>
        </p:txBody>
      </p:sp>
      <p:sp>
        <p:nvSpPr>
          <p:cNvPr id="11" name="文本占位符 7"/>
          <p:cNvSpPr>
            <a:spLocks noGrp="1"/>
          </p:cNvSpPr>
          <p:nvPr>
            <p:ph type="body" sz="quarter" idx="13"/>
          </p:nvPr>
        </p:nvSpPr>
        <p:spPr>
          <a:xfrm>
            <a:off x="7223563" y="1068695"/>
            <a:ext cx="3683752" cy="470737"/>
          </a:xfrm>
          <a:prstGeom prst="rect">
            <a:avLst/>
          </a:prstGeom>
        </p:spPr>
        <p:txBody>
          <a:bodyPr anchor="ctr"/>
          <a:lstStyle>
            <a:lvl1pPr marL="0" indent="0" algn="l">
              <a:buNone/>
              <a:defRPr sz="2400" b="1">
                <a:solidFill>
                  <a:schemeClr val="accent4"/>
                </a:solidFill>
              </a:defRPr>
            </a:lvl1pPr>
          </a:lstStyle>
          <a:p>
            <a:pPr lvl="0" fontAlgn="base"/>
            <a:endParaRPr lang="zh-CN" altLang="en-US" strike="noStrike" noProof="1"/>
          </a:p>
        </p:txBody>
      </p:sp>
      <p:sp>
        <p:nvSpPr>
          <p:cNvPr id="18" name="文本占位符 7"/>
          <p:cNvSpPr>
            <a:spLocks noGrp="1"/>
          </p:cNvSpPr>
          <p:nvPr>
            <p:ph type="body" sz="quarter" idx="14"/>
          </p:nvPr>
        </p:nvSpPr>
        <p:spPr>
          <a:xfrm>
            <a:off x="6018525" y="1869771"/>
            <a:ext cx="1205039" cy="801393"/>
          </a:xfrm>
          <a:prstGeom prst="rect">
            <a:avLst/>
          </a:prstGeom>
        </p:spPr>
        <p:txBody>
          <a:bodyPr anchor="ctr"/>
          <a:lstStyle>
            <a:lvl1pPr marL="0" indent="0" algn="l">
              <a:buNone/>
              <a:defRPr sz="6000" b="1">
                <a:solidFill>
                  <a:schemeClr val="accent4"/>
                </a:solidFill>
              </a:defRPr>
            </a:lvl1pPr>
          </a:lstStyle>
          <a:p>
            <a:pPr lvl="0" fontAlgn="base"/>
            <a:r>
              <a:rPr lang="zh-CN" altLang="en-US" strike="noStrike" noProof="1"/>
              <a:t>单击此处编辑母版文本样式</a:t>
            </a:r>
            <a:endParaRPr lang="zh-CN" altLang="en-US" strike="noStrike" noProof="1"/>
          </a:p>
        </p:txBody>
      </p:sp>
      <p:sp>
        <p:nvSpPr>
          <p:cNvPr id="19" name="文本占位符 7"/>
          <p:cNvSpPr>
            <a:spLocks noGrp="1"/>
          </p:cNvSpPr>
          <p:nvPr>
            <p:ph type="body" sz="quarter" idx="15"/>
          </p:nvPr>
        </p:nvSpPr>
        <p:spPr>
          <a:xfrm>
            <a:off x="7223563" y="2035100"/>
            <a:ext cx="3683752" cy="470737"/>
          </a:xfrm>
          <a:prstGeom prst="rect">
            <a:avLst/>
          </a:prstGeom>
        </p:spPr>
        <p:txBody>
          <a:bodyPr anchor="ctr"/>
          <a:lstStyle>
            <a:lvl1pPr marL="0" indent="0" algn="l">
              <a:buNone/>
              <a:defRPr sz="2400" b="1">
                <a:solidFill>
                  <a:schemeClr val="accent4"/>
                </a:solidFill>
              </a:defRPr>
            </a:lvl1pPr>
          </a:lstStyle>
          <a:p>
            <a:pPr lvl="0" fontAlgn="base"/>
            <a:endParaRPr lang="zh-CN" altLang="en-US" strike="noStrike" noProof="1"/>
          </a:p>
        </p:txBody>
      </p:sp>
      <p:sp>
        <p:nvSpPr>
          <p:cNvPr id="20" name="文本占位符 7"/>
          <p:cNvSpPr>
            <a:spLocks noGrp="1"/>
          </p:cNvSpPr>
          <p:nvPr>
            <p:ph type="body" sz="quarter" idx="16"/>
          </p:nvPr>
        </p:nvSpPr>
        <p:spPr>
          <a:xfrm>
            <a:off x="6018525" y="2836176"/>
            <a:ext cx="1205039" cy="801393"/>
          </a:xfrm>
          <a:prstGeom prst="rect">
            <a:avLst/>
          </a:prstGeom>
        </p:spPr>
        <p:txBody>
          <a:bodyPr anchor="ctr"/>
          <a:lstStyle>
            <a:lvl1pPr marL="0" indent="0" algn="l">
              <a:buNone/>
              <a:defRPr sz="6000" b="1">
                <a:solidFill>
                  <a:schemeClr val="accent4"/>
                </a:solidFill>
              </a:defRPr>
            </a:lvl1pPr>
          </a:lstStyle>
          <a:p>
            <a:pPr lvl="0" fontAlgn="base"/>
            <a:r>
              <a:rPr lang="zh-CN" altLang="en-US" strike="noStrike" noProof="1"/>
              <a:t>单击此处编辑母版文本样式</a:t>
            </a:r>
            <a:endParaRPr lang="zh-CN" altLang="en-US" strike="noStrike" noProof="1"/>
          </a:p>
        </p:txBody>
      </p:sp>
      <p:sp>
        <p:nvSpPr>
          <p:cNvPr id="21" name="文本占位符 7"/>
          <p:cNvSpPr>
            <a:spLocks noGrp="1"/>
          </p:cNvSpPr>
          <p:nvPr>
            <p:ph type="body" sz="quarter" idx="17"/>
          </p:nvPr>
        </p:nvSpPr>
        <p:spPr>
          <a:xfrm>
            <a:off x="7223563" y="3001505"/>
            <a:ext cx="3683752" cy="470737"/>
          </a:xfrm>
          <a:prstGeom prst="rect">
            <a:avLst/>
          </a:prstGeom>
        </p:spPr>
        <p:txBody>
          <a:bodyPr anchor="ctr"/>
          <a:lstStyle>
            <a:lvl1pPr marL="0" indent="0" algn="l">
              <a:buNone/>
              <a:defRPr sz="2400" b="1">
                <a:solidFill>
                  <a:schemeClr val="accent4"/>
                </a:solidFill>
              </a:defRPr>
            </a:lvl1pPr>
          </a:lstStyle>
          <a:p>
            <a:pPr lvl="0" fontAlgn="base"/>
            <a:endParaRPr lang="zh-CN" altLang="en-US" strike="noStrike" noProof="1"/>
          </a:p>
        </p:txBody>
      </p:sp>
      <p:sp>
        <p:nvSpPr>
          <p:cNvPr id="22" name="文本占位符 7"/>
          <p:cNvSpPr>
            <a:spLocks noGrp="1"/>
          </p:cNvSpPr>
          <p:nvPr>
            <p:ph type="body" sz="quarter" idx="18"/>
          </p:nvPr>
        </p:nvSpPr>
        <p:spPr>
          <a:xfrm>
            <a:off x="6018525" y="3802581"/>
            <a:ext cx="1205039" cy="801393"/>
          </a:xfrm>
          <a:prstGeom prst="rect">
            <a:avLst/>
          </a:prstGeom>
        </p:spPr>
        <p:txBody>
          <a:bodyPr anchor="ctr"/>
          <a:lstStyle>
            <a:lvl1pPr marL="0" indent="0" algn="l">
              <a:buNone/>
              <a:defRPr sz="6000" b="1">
                <a:solidFill>
                  <a:schemeClr val="accent4"/>
                </a:solidFill>
              </a:defRPr>
            </a:lvl1pPr>
          </a:lstStyle>
          <a:p>
            <a:pPr lvl="0" fontAlgn="base"/>
            <a:r>
              <a:rPr lang="zh-CN" altLang="en-US" strike="noStrike" noProof="1"/>
              <a:t>单击此处编辑母版文本样式</a:t>
            </a:r>
            <a:endParaRPr lang="zh-CN" altLang="en-US" strike="noStrike" noProof="1"/>
          </a:p>
        </p:txBody>
      </p:sp>
      <p:sp>
        <p:nvSpPr>
          <p:cNvPr id="23" name="文本占位符 7"/>
          <p:cNvSpPr>
            <a:spLocks noGrp="1"/>
          </p:cNvSpPr>
          <p:nvPr>
            <p:ph type="body" sz="quarter" idx="19"/>
          </p:nvPr>
        </p:nvSpPr>
        <p:spPr>
          <a:xfrm>
            <a:off x="7223563" y="3967910"/>
            <a:ext cx="3683752" cy="470737"/>
          </a:xfrm>
          <a:prstGeom prst="rect">
            <a:avLst/>
          </a:prstGeom>
        </p:spPr>
        <p:txBody>
          <a:bodyPr anchor="ctr"/>
          <a:lstStyle>
            <a:lvl1pPr marL="0" indent="0" algn="l">
              <a:buNone/>
              <a:defRPr sz="2400" b="1">
                <a:solidFill>
                  <a:schemeClr val="accent4"/>
                </a:solidFill>
              </a:defRPr>
            </a:lvl1pPr>
          </a:lstStyle>
          <a:p>
            <a:pPr lvl="0" fontAlgn="base"/>
            <a:endParaRPr lang="zh-CN" altLang="en-US" strike="noStrike" noProof="1"/>
          </a:p>
        </p:txBody>
      </p:sp>
      <p:sp>
        <p:nvSpPr>
          <p:cNvPr id="24" name="文本占位符 7"/>
          <p:cNvSpPr>
            <a:spLocks noGrp="1"/>
          </p:cNvSpPr>
          <p:nvPr>
            <p:ph type="body" sz="quarter" idx="20"/>
          </p:nvPr>
        </p:nvSpPr>
        <p:spPr>
          <a:xfrm>
            <a:off x="6018525" y="4768986"/>
            <a:ext cx="1205039" cy="801393"/>
          </a:xfrm>
          <a:prstGeom prst="rect">
            <a:avLst/>
          </a:prstGeom>
        </p:spPr>
        <p:txBody>
          <a:bodyPr anchor="ctr"/>
          <a:lstStyle>
            <a:lvl1pPr marL="0" indent="0" algn="l">
              <a:buNone/>
              <a:defRPr sz="6000" b="1">
                <a:solidFill>
                  <a:schemeClr val="accent4"/>
                </a:solidFill>
              </a:defRPr>
            </a:lvl1pPr>
          </a:lstStyle>
          <a:p>
            <a:pPr lvl="0" fontAlgn="base"/>
            <a:r>
              <a:rPr lang="zh-CN" altLang="en-US" strike="noStrike" noProof="1"/>
              <a:t>单击此处编辑母版文本样式</a:t>
            </a:r>
            <a:endParaRPr lang="zh-CN" altLang="en-US" strike="noStrike" noProof="1"/>
          </a:p>
        </p:txBody>
      </p:sp>
      <p:sp>
        <p:nvSpPr>
          <p:cNvPr id="25" name="文本占位符 7"/>
          <p:cNvSpPr>
            <a:spLocks noGrp="1"/>
          </p:cNvSpPr>
          <p:nvPr>
            <p:ph type="body" sz="quarter" idx="21"/>
          </p:nvPr>
        </p:nvSpPr>
        <p:spPr>
          <a:xfrm>
            <a:off x="7223563" y="4934315"/>
            <a:ext cx="3683752" cy="470737"/>
          </a:xfrm>
          <a:prstGeom prst="rect">
            <a:avLst/>
          </a:prstGeom>
        </p:spPr>
        <p:txBody>
          <a:bodyPr anchor="ctr"/>
          <a:lstStyle>
            <a:lvl1pPr marL="0" indent="0" algn="l">
              <a:buNone/>
              <a:defRPr sz="2400" b="1">
                <a:solidFill>
                  <a:schemeClr val="accent4"/>
                </a:solidFill>
              </a:defRPr>
            </a:lvl1pPr>
          </a:lstStyle>
          <a:p>
            <a:pPr lvl="0" fontAlgn="base"/>
            <a:endParaRPr lang="zh-CN" altLang="en-US" strike="noStrike" noProof="1"/>
          </a:p>
        </p:txBody>
      </p:sp>
      <p:grpSp>
        <p:nvGrpSpPr>
          <p:cNvPr id="3" name="组合 6"/>
          <p:cNvGrpSpPr/>
          <p:nvPr/>
        </p:nvGrpSpPr>
        <p:grpSpPr>
          <a:xfrm rot="5400000">
            <a:off x="-530984" y="1297820"/>
            <a:ext cx="6678592" cy="4268149"/>
            <a:chOff x="192505" y="2307657"/>
            <a:chExt cx="11819823" cy="2340546"/>
          </a:xfrm>
          <a:effectLst>
            <a:outerShdw blurRad="50800" dist="38100" dir="2700000" algn="tl" rotWithShape="0">
              <a:prstClr val="black">
                <a:alpha val="40000"/>
              </a:prstClr>
            </a:outerShdw>
          </a:effectLst>
        </p:grpSpPr>
        <p:sp>
          <p:nvSpPr>
            <p:cNvPr id="4" name="矩形 3"/>
            <p:cNvSpPr/>
            <p:nvPr/>
          </p:nvSpPr>
          <p:spPr>
            <a:xfrm>
              <a:off x="192505" y="2307657"/>
              <a:ext cx="11819823" cy="224268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 name="等腰三角形 4"/>
            <p:cNvSpPr/>
            <p:nvPr/>
          </p:nvSpPr>
          <p:spPr>
            <a:xfrm rot="16200000" flipH="1">
              <a:off x="223923" y="4518927"/>
              <a:ext cx="97859" cy="160693"/>
            </a:xfrm>
            <a:prstGeom prst="triangle">
              <a:avLst>
                <a:gd name="adj" fmla="val 0"/>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 name="等腰三角形 5"/>
            <p:cNvSpPr/>
            <p:nvPr/>
          </p:nvSpPr>
          <p:spPr>
            <a:xfrm rot="5400000">
              <a:off x="11874453" y="4518927"/>
              <a:ext cx="97859" cy="160693"/>
            </a:xfrm>
            <a:prstGeom prst="triangle">
              <a:avLst>
                <a:gd name="adj" fmla="val 0"/>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目录页_六项目录">
    <p:bg>
      <p:bgPr>
        <a:solidFill>
          <a:schemeClr val="bg1"/>
        </a:solidFill>
        <a:effectLst/>
      </p:bgPr>
    </p:bg>
    <p:spTree>
      <p:nvGrpSpPr>
        <p:cNvPr id="1" name=""/>
        <p:cNvGrpSpPr/>
        <p:nvPr/>
      </p:nvGrpSpPr>
      <p:grpSpPr>
        <a:xfrm>
          <a:off x="0" y="0"/>
          <a:ext cx="0" cy="0"/>
          <a:chOff x="0" y="0"/>
          <a:chExt cx="0" cy="0"/>
        </a:xfrm>
      </p:grpSpPr>
      <p:sp>
        <p:nvSpPr>
          <p:cNvPr id="2" name="矩形 1"/>
          <p:cNvSpPr/>
          <p:nvPr/>
        </p:nvSpPr>
        <p:spPr>
          <a:xfrm>
            <a:off x="207433" y="187325"/>
            <a:ext cx="11777133" cy="64833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8" name="文本占位符 7"/>
          <p:cNvSpPr>
            <a:spLocks noGrp="1"/>
          </p:cNvSpPr>
          <p:nvPr>
            <p:ph type="body" sz="quarter" idx="10"/>
          </p:nvPr>
        </p:nvSpPr>
        <p:spPr>
          <a:xfrm>
            <a:off x="1616608" y="2534855"/>
            <a:ext cx="2561864" cy="1056669"/>
          </a:xfrm>
          <a:prstGeom prst="rect">
            <a:avLst/>
          </a:prstGeom>
        </p:spPr>
        <p:txBody>
          <a:bodyPr anchor="ctr"/>
          <a:lstStyle>
            <a:lvl1pPr marL="0" indent="0" algn="ctr">
              <a:buNone/>
              <a:defRPr sz="7200" b="1">
                <a:solidFill>
                  <a:schemeClr val="bg1"/>
                </a:solidFill>
              </a:defRPr>
            </a:lvl1pPr>
          </a:lstStyle>
          <a:p>
            <a:pPr lvl="0" fontAlgn="base"/>
            <a:r>
              <a:rPr lang="zh-CN" altLang="en-US" strike="noStrike" noProof="1"/>
              <a:t>单击此处编辑母版文本样式</a:t>
            </a:r>
            <a:endParaRPr lang="zh-CN" altLang="en-US" strike="noStrike" noProof="1"/>
          </a:p>
        </p:txBody>
      </p:sp>
      <p:sp>
        <p:nvSpPr>
          <p:cNvPr id="9" name="文本占位符 7"/>
          <p:cNvSpPr>
            <a:spLocks noGrp="1"/>
          </p:cNvSpPr>
          <p:nvPr>
            <p:ph type="body" sz="quarter" idx="11"/>
          </p:nvPr>
        </p:nvSpPr>
        <p:spPr>
          <a:xfrm>
            <a:off x="1616608" y="3591045"/>
            <a:ext cx="2561864" cy="371430"/>
          </a:xfrm>
          <a:prstGeom prst="rect">
            <a:avLst/>
          </a:prstGeom>
        </p:spPr>
        <p:txBody>
          <a:bodyPr anchor="t"/>
          <a:lstStyle>
            <a:lvl1pPr marL="0" indent="0" algn="ctr">
              <a:buNone/>
              <a:defRPr sz="2400" b="1">
                <a:solidFill>
                  <a:schemeClr val="bg1"/>
                </a:solidFill>
              </a:defRPr>
            </a:lvl1pPr>
          </a:lstStyle>
          <a:p>
            <a:pPr lvl="0" fontAlgn="base"/>
            <a:r>
              <a:rPr lang="zh-CN" altLang="en-US" strike="noStrike" noProof="1"/>
              <a:t>单击此处编辑母版文本样式</a:t>
            </a:r>
            <a:endParaRPr lang="zh-CN" altLang="en-US" strike="noStrike" noProof="1"/>
          </a:p>
        </p:txBody>
      </p:sp>
      <p:sp>
        <p:nvSpPr>
          <p:cNvPr id="10" name="文本占位符 7"/>
          <p:cNvSpPr>
            <a:spLocks noGrp="1"/>
          </p:cNvSpPr>
          <p:nvPr>
            <p:ph type="body" sz="quarter" idx="12"/>
          </p:nvPr>
        </p:nvSpPr>
        <p:spPr>
          <a:xfrm>
            <a:off x="6018525" y="695022"/>
            <a:ext cx="1205039" cy="801393"/>
          </a:xfrm>
          <a:prstGeom prst="rect">
            <a:avLst/>
          </a:prstGeom>
        </p:spPr>
        <p:txBody>
          <a:bodyPr anchor="ctr"/>
          <a:lstStyle>
            <a:lvl1pPr marL="0" indent="0" algn="l">
              <a:buNone/>
              <a:defRPr sz="6000" b="1">
                <a:solidFill>
                  <a:schemeClr val="accent4"/>
                </a:solidFill>
              </a:defRPr>
            </a:lvl1pPr>
          </a:lstStyle>
          <a:p>
            <a:pPr lvl="0" fontAlgn="base"/>
            <a:r>
              <a:rPr lang="zh-CN" altLang="en-US" strike="noStrike" noProof="1"/>
              <a:t>单击此处编辑母版文本样式</a:t>
            </a:r>
            <a:endParaRPr lang="zh-CN" altLang="en-US" strike="noStrike" noProof="1"/>
          </a:p>
        </p:txBody>
      </p:sp>
      <p:sp>
        <p:nvSpPr>
          <p:cNvPr id="11" name="文本占位符 7"/>
          <p:cNvSpPr>
            <a:spLocks noGrp="1"/>
          </p:cNvSpPr>
          <p:nvPr>
            <p:ph type="body" sz="quarter" idx="13"/>
          </p:nvPr>
        </p:nvSpPr>
        <p:spPr>
          <a:xfrm>
            <a:off x="7223563" y="860351"/>
            <a:ext cx="3683752" cy="470737"/>
          </a:xfrm>
          <a:prstGeom prst="rect">
            <a:avLst/>
          </a:prstGeom>
        </p:spPr>
        <p:txBody>
          <a:bodyPr anchor="ctr"/>
          <a:lstStyle>
            <a:lvl1pPr marL="0" indent="0" algn="l">
              <a:buNone/>
              <a:defRPr sz="2400" b="1">
                <a:solidFill>
                  <a:schemeClr val="accent4"/>
                </a:solidFill>
              </a:defRPr>
            </a:lvl1pPr>
          </a:lstStyle>
          <a:p>
            <a:pPr lvl="0" fontAlgn="base"/>
            <a:endParaRPr lang="zh-CN" altLang="en-US" strike="noStrike" noProof="1"/>
          </a:p>
        </p:txBody>
      </p:sp>
      <p:sp>
        <p:nvSpPr>
          <p:cNvPr id="18" name="文本占位符 7"/>
          <p:cNvSpPr>
            <a:spLocks noGrp="1"/>
          </p:cNvSpPr>
          <p:nvPr>
            <p:ph type="body" sz="quarter" idx="14"/>
          </p:nvPr>
        </p:nvSpPr>
        <p:spPr>
          <a:xfrm>
            <a:off x="6018525" y="1615154"/>
            <a:ext cx="1205039" cy="801393"/>
          </a:xfrm>
          <a:prstGeom prst="rect">
            <a:avLst/>
          </a:prstGeom>
        </p:spPr>
        <p:txBody>
          <a:bodyPr anchor="ctr"/>
          <a:lstStyle>
            <a:lvl1pPr marL="0" indent="0" algn="l">
              <a:buNone/>
              <a:defRPr sz="6000" b="1">
                <a:solidFill>
                  <a:schemeClr val="accent4"/>
                </a:solidFill>
              </a:defRPr>
            </a:lvl1pPr>
          </a:lstStyle>
          <a:p>
            <a:pPr lvl="0" fontAlgn="base"/>
            <a:r>
              <a:rPr lang="zh-CN" altLang="en-US" strike="noStrike" noProof="1"/>
              <a:t>单击此处编辑母版文本样式</a:t>
            </a:r>
            <a:endParaRPr lang="zh-CN" altLang="en-US" strike="noStrike" noProof="1"/>
          </a:p>
        </p:txBody>
      </p:sp>
      <p:sp>
        <p:nvSpPr>
          <p:cNvPr id="19" name="文本占位符 7"/>
          <p:cNvSpPr>
            <a:spLocks noGrp="1"/>
          </p:cNvSpPr>
          <p:nvPr>
            <p:ph type="body" sz="quarter" idx="15"/>
          </p:nvPr>
        </p:nvSpPr>
        <p:spPr>
          <a:xfrm>
            <a:off x="7223563" y="1780483"/>
            <a:ext cx="3683752" cy="470737"/>
          </a:xfrm>
          <a:prstGeom prst="rect">
            <a:avLst/>
          </a:prstGeom>
        </p:spPr>
        <p:txBody>
          <a:bodyPr anchor="ctr"/>
          <a:lstStyle>
            <a:lvl1pPr marL="0" indent="0" algn="l">
              <a:buNone/>
              <a:defRPr sz="2400" b="1">
                <a:solidFill>
                  <a:schemeClr val="accent4"/>
                </a:solidFill>
              </a:defRPr>
            </a:lvl1pPr>
          </a:lstStyle>
          <a:p>
            <a:pPr lvl="0" fontAlgn="base"/>
            <a:endParaRPr lang="zh-CN" altLang="en-US" strike="noStrike" noProof="1"/>
          </a:p>
        </p:txBody>
      </p:sp>
      <p:sp>
        <p:nvSpPr>
          <p:cNvPr id="20" name="文本占位符 7"/>
          <p:cNvSpPr>
            <a:spLocks noGrp="1"/>
          </p:cNvSpPr>
          <p:nvPr>
            <p:ph type="body" sz="quarter" idx="16"/>
          </p:nvPr>
        </p:nvSpPr>
        <p:spPr>
          <a:xfrm>
            <a:off x="6018525" y="2539459"/>
            <a:ext cx="1205039" cy="801393"/>
          </a:xfrm>
          <a:prstGeom prst="rect">
            <a:avLst/>
          </a:prstGeom>
        </p:spPr>
        <p:txBody>
          <a:bodyPr anchor="ctr"/>
          <a:lstStyle>
            <a:lvl1pPr marL="0" indent="0" algn="l">
              <a:buNone/>
              <a:defRPr sz="6000" b="1">
                <a:solidFill>
                  <a:schemeClr val="accent4"/>
                </a:solidFill>
              </a:defRPr>
            </a:lvl1pPr>
          </a:lstStyle>
          <a:p>
            <a:pPr lvl="0" fontAlgn="base"/>
            <a:r>
              <a:rPr lang="zh-CN" altLang="en-US" strike="noStrike" noProof="1"/>
              <a:t>单击此处编辑母版文本样式</a:t>
            </a:r>
            <a:endParaRPr lang="zh-CN" altLang="en-US" strike="noStrike" noProof="1"/>
          </a:p>
        </p:txBody>
      </p:sp>
      <p:sp>
        <p:nvSpPr>
          <p:cNvPr id="21" name="文本占位符 7"/>
          <p:cNvSpPr>
            <a:spLocks noGrp="1"/>
          </p:cNvSpPr>
          <p:nvPr>
            <p:ph type="body" sz="quarter" idx="17"/>
          </p:nvPr>
        </p:nvSpPr>
        <p:spPr>
          <a:xfrm>
            <a:off x="7223563" y="2704788"/>
            <a:ext cx="3683752" cy="470737"/>
          </a:xfrm>
          <a:prstGeom prst="rect">
            <a:avLst/>
          </a:prstGeom>
        </p:spPr>
        <p:txBody>
          <a:bodyPr anchor="ctr"/>
          <a:lstStyle>
            <a:lvl1pPr marL="0" indent="0" algn="l">
              <a:buNone/>
              <a:defRPr sz="2400" b="1">
                <a:solidFill>
                  <a:schemeClr val="accent4"/>
                </a:solidFill>
              </a:defRPr>
            </a:lvl1pPr>
          </a:lstStyle>
          <a:p>
            <a:pPr lvl="0" fontAlgn="base"/>
            <a:endParaRPr lang="zh-CN" altLang="en-US" strike="noStrike" noProof="1"/>
          </a:p>
        </p:txBody>
      </p:sp>
      <p:sp>
        <p:nvSpPr>
          <p:cNvPr id="22" name="文本占位符 7"/>
          <p:cNvSpPr>
            <a:spLocks noGrp="1"/>
          </p:cNvSpPr>
          <p:nvPr>
            <p:ph type="body" sz="quarter" idx="18"/>
          </p:nvPr>
        </p:nvSpPr>
        <p:spPr>
          <a:xfrm>
            <a:off x="6018525" y="3459591"/>
            <a:ext cx="1205039" cy="801393"/>
          </a:xfrm>
          <a:prstGeom prst="rect">
            <a:avLst/>
          </a:prstGeom>
        </p:spPr>
        <p:txBody>
          <a:bodyPr anchor="ctr"/>
          <a:lstStyle>
            <a:lvl1pPr marL="0" indent="0" algn="l">
              <a:buNone/>
              <a:defRPr sz="6000" b="1">
                <a:solidFill>
                  <a:schemeClr val="accent4"/>
                </a:solidFill>
              </a:defRPr>
            </a:lvl1pPr>
          </a:lstStyle>
          <a:p>
            <a:pPr lvl="0" fontAlgn="base"/>
            <a:r>
              <a:rPr lang="zh-CN" altLang="en-US" strike="noStrike" noProof="1"/>
              <a:t>单击此处编辑母版文本样式</a:t>
            </a:r>
            <a:endParaRPr lang="zh-CN" altLang="en-US" strike="noStrike" noProof="1"/>
          </a:p>
        </p:txBody>
      </p:sp>
      <p:sp>
        <p:nvSpPr>
          <p:cNvPr id="23" name="文本占位符 7"/>
          <p:cNvSpPr>
            <a:spLocks noGrp="1"/>
          </p:cNvSpPr>
          <p:nvPr>
            <p:ph type="body" sz="quarter" idx="19"/>
          </p:nvPr>
        </p:nvSpPr>
        <p:spPr>
          <a:xfrm>
            <a:off x="7223563" y="3624920"/>
            <a:ext cx="3683752" cy="470737"/>
          </a:xfrm>
          <a:prstGeom prst="rect">
            <a:avLst/>
          </a:prstGeom>
        </p:spPr>
        <p:txBody>
          <a:bodyPr anchor="ctr"/>
          <a:lstStyle>
            <a:lvl1pPr marL="0" indent="0" algn="l">
              <a:buNone/>
              <a:defRPr sz="2400" b="1">
                <a:solidFill>
                  <a:schemeClr val="accent4"/>
                </a:solidFill>
              </a:defRPr>
            </a:lvl1pPr>
          </a:lstStyle>
          <a:p>
            <a:pPr lvl="0" fontAlgn="base"/>
            <a:endParaRPr lang="zh-CN" altLang="en-US" strike="noStrike" noProof="1"/>
          </a:p>
        </p:txBody>
      </p:sp>
      <p:sp>
        <p:nvSpPr>
          <p:cNvPr id="24" name="文本占位符 7"/>
          <p:cNvSpPr>
            <a:spLocks noGrp="1"/>
          </p:cNvSpPr>
          <p:nvPr>
            <p:ph type="body" sz="quarter" idx="20"/>
          </p:nvPr>
        </p:nvSpPr>
        <p:spPr>
          <a:xfrm>
            <a:off x="6018525" y="4379723"/>
            <a:ext cx="1205039" cy="801393"/>
          </a:xfrm>
          <a:prstGeom prst="rect">
            <a:avLst/>
          </a:prstGeom>
        </p:spPr>
        <p:txBody>
          <a:bodyPr anchor="ctr"/>
          <a:lstStyle>
            <a:lvl1pPr marL="0" indent="0" algn="l">
              <a:buNone/>
              <a:defRPr sz="6000" b="1">
                <a:solidFill>
                  <a:schemeClr val="accent4"/>
                </a:solidFill>
              </a:defRPr>
            </a:lvl1pPr>
          </a:lstStyle>
          <a:p>
            <a:pPr lvl="0" fontAlgn="base"/>
            <a:r>
              <a:rPr lang="zh-CN" altLang="en-US" strike="noStrike" noProof="1"/>
              <a:t>单击此处编辑母版文本样式</a:t>
            </a:r>
            <a:endParaRPr lang="zh-CN" altLang="en-US" strike="noStrike" noProof="1"/>
          </a:p>
        </p:txBody>
      </p:sp>
      <p:sp>
        <p:nvSpPr>
          <p:cNvPr id="25" name="文本占位符 7"/>
          <p:cNvSpPr>
            <a:spLocks noGrp="1"/>
          </p:cNvSpPr>
          <p:nvPr>
            <p:ph type="body" sz="quarter" idx="21"/>
          </p:nvPr>
        </p:nvSpPr>
        <p:spPr>
          <a:xfrm>
            <a:off x="7223563" y="4545052"/>
            <a:ext cx="3683752" cy="470737"/>
          </a:xfrm>
          <a:prstGeom prst="rect">
            <a:avLst/>
          </a:prstGeom>
        </p:spPr>
        <p:txBody>
          <a:bodyPr anchor="ctr"/>
          <a:lstStyle>
            <a:lvl1pPr marL="0" indent="0" algn="l">
              <a:buNone/>
              <a:defRPr sz="2400" b="1">
                <a:solidFill>
                  <a:schemeClr val="accent4"/>
                </a:solidFill>
              </a:defRPr>
            </a:lvl1pPr>
          </a:lstStyle>
          <a:p>
            <a:pPr lvl="0" fontAlgn="base"/>
            <a:endParaRPr lang="zh-CN" altLang="en-US" strike="noStrike" noProof="1"/>
          </a:p>
        </p:txBody>
      </p:sp>
      <p:sp>
        <p:nvSpPr>
          <p:cNvPr id="26" name="文本占位符 7"/>
          <p:cNvSpPr>
            <a:spLocks noGrp="1"/>
          </p:cNvSpPr>
          <p:nvPr>
            <p:ph type="body" sz="quarter" idx="22"/>
          </p:nvPr>
        </p:nvSpPr>
        <p:spPr>
          <a:xfrm>
            <a:off x="6018525" y="5299855"/>
            <a:ext cx="1205039" cy="801393"/>
          </a:xfrm>
          <a:prstGeom prst="rect">
            <a:avLst/>
          </a:prstGeom>
        </p:spPr>
        <p:txBody>
          <a:bodyPr anchor="ctr"/>
          <a:lstStyle>
            <a:lvl1pPr marL="0" indent="0" algn="l">
              <a:buNone/>
              <a:defRPr sz="6000" b="1">
                <a:solidFill>
                  <a:schemeClr val="accent4"/>
                </a:solidFill>
              </a:defRPr>
            </a:lvl1pPr>
          </a:lstStyle>
          <a:p>
            <a:pPr lvl="0" fontAlgn="base"/>
            <a:r>
              <a:rPr lang="zh-CN" altLang="en-US" strike="noStrike" noProof="1"/>
              <a:t>单击此处编辑母版文本样式</a:t>
            </a:r>
            <a:endParaRPr lang="zh-CN" altLang="en-US" strike="noStrike" noProof="1"/>
          </a:p>
        </p:txBody>
      </p:sp>
      <p:sp>
        <p:nvSpPr>
          <p:cNvPr id="27" name="文本占位符 7"/>
          <p:cNvSpPr>
            <a:spLocks noGrp="1"/>
          </p:cNvSpPr>
          <p:nvPr>
            <p:ph type="body" sz="quarter" idx="23"/>
          </p:nvPr>
        </p:nvSpPr>
        <p:spPr>
          <a:xfrm>
            <a:off x="7223563" y="5465184"/>
            <a:ext cx="3683752" cy="470737"/>
          </a:xfrm>
          <a:prstGeom prst="rect">
            <a:avLst/>
          </a:prstGeom>
        </p:spPr>
        <p:txBody>
          <a:bodyPr anchor="ctr"/>
          <a:lstStyle>
            <a:lvl1pPr marL="0" indent="0" algn="l">
              <a:buNone/>
              <a:defRPr sz="2400" b="1">
                <a:solidFill>
                  <a:schemeClr val="accent4"/>
                </a:solidFill>
              </a:defRPr>
            </a:lvl1pPr>
          </a:lstStyle>
          <a:p>
            <a:pPr lvl="0" fontAlgn="base"/>
            <a:endParaRPr lang="zh-CN" altLang="en-US" strike="noStrike" noProof="1"/>
          </a:p>
        </p:txBody>
      </p:sp>
      <p:grpSp>
        <p:nvGrpSpPr>
          <p:cNvPr id="3" name="组合 6"/>
          <p:cNvGrpSpPr/>
          <p:nvPr/>
        </p:nvGrpSpPr>
        <p:grpSpPr>
          <a:xfrm rot="5400000">
            <a:off x="-530984" y="1297820"/>
            <a:ext cx="6678592" cy="4268149"/>
            <a:chOff x="192505" y="2307657"/>
            <a:chExt cx="11819823" cy="2340546"/>
          </a:xfrm>
          <a:effectLst>
            <a:outerShdw blurRad="50800" dist="38100" dir="2700000" algn="tl" rotWithShape="0">
              <a:prstClr val="black">
                <a:alpha val="40000"/>
              </a:prstClr>
            </a:outerShdw>
          </a:effectLst>
        </p:grpSpPr>
        <p:sp>
          <p:nvSpPr>
            <p:cNvPr id="4" name="矩形 3"/>
            <p:cNvSpPr/>
            <p:nvPr/>
          </p:nvSpPr>
          <p:spPr>
            <a:xfrm>
              <a:off x="192505" y="2307657"/>
              <a:ext cx="11819823" cy="224268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 name="等腰三角形 4"/>
            <p:cNvSpPr/>
            <p:nvPr/>
          </p:nvSpPr>
          <p:spPr>
            <a:xfrm rot="16200000" flipH="1">
              <a:off x="223923" y="4518927"/>
              <a:ext cx="97859" cy="160693"/>
            </a:xfrm>
            <a:prstGeom prst="triangle">
              <a:avLst>
                <a:gd name="adj" fmla="val 0"/>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 name="等腰三角形 5"/>
            <p:cNvSpPr/>
            <p:nvPr/>
          </p:nvSpPr>
          <p:spPr>
            <a:xfrm rot="5400000">
              <a:off x="11874453" y="4518927"/>
              <a:ext cx="97859" cy="160693"/>
            </a:xfrm>
            <a:prstGeom prst="triangle">
              <a:avLst>
                <a:gd name="adj" fmla="val 0"/>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副标题页">
    <p:bg>
      <p:bgPr>
        <a:solidFill>
          <a:schemeClr val="bg1"/>
        </a:solidFill>
        <a:effectLst/>
      </p:bgPr>
    </p:bg>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207433" y="187325"/>
            <a:ext cx="11777133" cy="6483350"/>
          </a:xfrm>
          <a:prstGeom prst="rect">
            <a:avLst/>
          </a:prstGeom>
          <a:effectLst>
            <a:outerShdw blurRad="88900" sx="101000" sy="101000" algn="ctr" rotWithShape="0">
              <a:prstClr val="black">
                <a:alpha val="20000"/>
              </a:prstClr>
            </a:outerShdw>
          </a:effectLst>
        </p:spPr>
      </p:pic>
      <p:sp>
        <p:nvSpPr>
          <p:cNvPr id="3" name="椭圆 2"/>
          <p:cNvSpPr/>
          <p:nvPr/>
        </p:nvSpPr>
        <p:spPr>
          <a:xfrm>
            <a:off x="3718984" y="1052513"/>
            <a:ext cx="4754033" cy="4752975"/>
          </a:xfrm>
          <a:prstGeom prst="ellipse">
            <a:avLst/>
          </a:prstGeom>
          <a:solidFill>
            <a:schemeClr val="accent4"/>
          </a:solidFill>
          <a:effectLst>
            <a:outerShdw blurRad="88900" sx="101000" sy="101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4" name="直接连接符 6"/>
          <p:cNvCxnSpPr/>
          <p:nvPr/>
        </p:nvCxnSpPr>
        <p:spPr>
          <a:xfrm>
            <a:off x="4711700" y="2986088"/>
            <a:ext cx="27559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1" name="文本占位符 7"/>
          <p:cNvSpPr>
            <a:spLocks noGrp="1"/>
          </p:cNvSpPr>
          <p:nvPr>
            <p:ph type="body" sz="quarter" idx="13"/>
          </p:nvPr>
        </p:nvSpPr>
        <p:spPr>
          <a:xfrm>
            <a:off x="4254124" y="2314862"/>
            <a:ext cx="3683752" cy="668032"/>
          </a:xfrm>
          <a:prstGeom prst="rect">
            <a:avLst/>
          </a:prstGeom>
        </p:spPr>
        <p:txBody>
          <a:bodyPr anchor="t"/>
          <a:lstStyle>
            <a:lvl1pPr marL="0" indent="0" algn="ctr">
              <a:buNone/>
              <a:defRPr sz="4000" b="0">
                <a:solidFill>
                  <a:schemeClr val="bg1"/>
                </a:solidFill>
              </a:defRPr>
            </a:lvl1pPr>
          </a:lstStyle>
          <a:p>
            <a:pPr lvl="0" fontAlgn="base"/>
            <a:r>
              <a:rPr lang="zh-CN" altLang="en-US" strike="noStrike" noProof="1"/>
              <a:t>单击此处编辑母版文本样式</a:t>
            </a:r>
            <a:endParaRPr lang="zh-CN" altLang="en-US" strike="noStrike" noProof="1"/>
          </a:p>
        </p:txBody>
      </p:sp>
      <p:sp>
        <p:nvSpPr>
          <p:cNvPr id="12" name="文本占位符 7"/>
          <p:cNvSpPr>
            <a:spLocks noGrp="1"/>
          </p:cNvSpPr>
          <p:nvPr>
            <p:ph type="body" sz="quarter" idx="14"/>
          </p:nvPr>
        </p:nvSpPr>
        <p:spPr>
          <a:xfrm>
            <a:off x="3912243" y="3180625"/>
            <a:ext cx="4367515" cy="1044133"/>
          </a:xfrm>
          <a:prstGeom prst="rect">
            <a:avLst/>
          </a:prstGeom>
        </p:spPr>
        <p:txBody>
          <a:bodyPr anchor="t"/>
          <a:lstStyle>
            <a:lvl1pPr marL="0" indent="0" algn="ctr">
              <a:buNone/>
              <a:defRPr sz="6600" b="1">
                <a:solidFill>
                  <a:schemeClr val="bg1"/>
                </a:solidFill>
              </a:defRPr>
            </a:lvl1pPr>
          </a:lstStyle>
          <a:p>
            <a:pPr lvl="0" fontAlgn="base"/>
            <a:r>
              <a:rPr lang="zh-CN" altLang="en-US" strike="noStrike" noProof="1"/>
              <a:t>单击此处编辑母版文本样式</a:t>
            </a:r>
            <a:endParaRPr lang="zh-CN" altLang="en-US" strike="noStrike" noProof="1"/>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内容页">
    <p:bg>
      <p:bgPr>
        <a:solidFill>
          <a:schemeClr val="bg1"/>
        </a:solidFill>
        <a:effectLst/>
      </p:bgPr>
    </p:bg>
    <p:spTree>
      <p:nvGrpSpPr>
        <p:cNvPr id="1" name=""/>
        <p:cNvGrpSpPr/>
        <p:nvPr/>
      </p:nvGrpSpPr>
      <p:grpSpPr>
        <a:xfrm>
          <a:off x="0" y="0"/>
          <a:ext cx="0" cy="0"/>
          <a:chOff x="0" y="0"/>
          <a:chExt cx="0" cy="0"/>
        </a:xfrm>
      </p:grpSpPr>
      <p:sp>
        <p:nvSpPr>
          <p:cNvPr id="2" name="矩形 1"/>
          <p:cNvSpPr/>
          <p:nvPr/>
        </p:nvSpPr>
        <p:spPr>
          <a:xfrm>
            <a:off x="207433" y="187325"/>
            <a:ext cx="11777133" cy="64833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9" name="文本占位符 7"/>
          <p:cNvSpPr>
            <a:spLocks noGrp="1"/>
          </p:cNvSpPr>
          <p:nvPr>
            <p:ph type="body" sz="quarter" idx="13"/>
          </p:nvPr>
        </p:nvSpPr>
        <p:spPr>
          <a:xfrm>
            <a:off x="348201" y="416830"/>
            <a:ext cx="11446403" cy="470737"/>
          </a:xfrm>
          <a:prstGeom prst="rect">
            <a:avLst/>
          </a:prstGeom>
        </p:spPr>
        <p:txBody>
          <a:bodyPr anchor="ctr"/>
          <a:lstStyle>
            <a:lvl1pPr marL="0" indent="0" algn="l">
              <a:buNone/>
              <a:defRPr sz="2400" b="1">
                <a:solidFill>
                  <a:schemeClr val="bg1"/>
                </a:solidFill>
              </a:defRPr>
            </a:lvl1pPr>
          </a:lstStyle>
          <a:p>
            <a:pPr lvl="0" fontAlgn="base"/>
            <a:endParaRPr lang="zh-CN" altLang="en-US" strike="noStrike" noProof="1"/>
          </a:p>
        </p:txBody>
      </p:sp>
      <p:grpSp>
        <p:nvGrpSpPr>
          <p:cNvPr id="3" name="组合 6"/>
          <p:cNvGrpSpPr/>
          <p:nvPr/>
        </p:nvGrpSpPr>
        <p:grpSpPr>
          <a:xfrm>
            <a:off x="96456" y="325878"/>
            <a:ext cx="11999088" cy="681118"/>
            <a:chOff x="192505" y="2307657"/>
            <a:chExt cx="11819823" cy="2340546"/>
          </a:xfrm>
          <a:effectLst>
            <a:outerShdw blurRad="50800" dist="38100" dir="2700000" algn="tl" rotWithShape="0">
              <a:prstClr val="black">
                <a:alpha val="40000"/>
              </a:prstClr>
            </a:outerShdw>
          </a:effectLst>
        </p:grpSpPr>
        <p:sp>
          <p:nvSpPr>
            <p:cNvPr id="4" name="矩形 3"/>
            <p:cNvSpPr/>
            <p:nvPr/>
          </p:nvSpPr>
          <p:spPr>
            <a:xfrm>
              <a:off x="192505" y="2307657"/>
              <a:ext cx="11819823" cy="224268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 name="等腰三角形 4"/>
            <p:cNvSpPr/>
            <p:nvPr/>
          </p:nvSpPr>
          <p:spPr>
            <a:xfrm rot="16200000" flipH="1">
              <a:off x="223923" y="4518927"/>
              <a:ext cx="97859" cy="160693"/>
            </a:xfrm>
            <a:prstGeom prst="triangle">
              <a:avLst>
                <a:gd name="adj" fmla="val 0"/>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 name="等腰三角形 5"/>
            <p:cNvSpPr/>
            <p:nvPr/>
          </p:nvSpPr>
          <p:spPr>
            <a:xfrm rot="5400000">
              <a:off x="11874453" y="4518927"/>
              <a:ext cx="97859" cy="160693"/>
            </a:xfrm>
            <a:prstGeom prst="triangle">
              <a:avLst>
                <a:gd name="adj" fmla="val 0"/>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空白页">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1"/>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1117600" y="6356350"/>
            <a:ext cx="3657600" cy="365125"/>
          </a:xfrm>
        </p:spPr>
        <p:txBody>
          <a:bodyPr/>
          <a:lstStyle/>
          <a:p>
            <a:pPr fontAlgn="base"/>
            <a:fld id="{82F288E0-7875-42C4-84C8-98DBBD3BF4D2}" type="datetimeFigureOut">
              <a:rPr lang="zh-CN" altLang="en-US" strike="noStrike" noProof="1" smtClean="0">
                <a:latin typeface="微软雅黑" panose="020B0503020204020204" pitchFamily="34" charset="-122"/>
                <a:ea typeface="微软雅黑" panose="020B0503020204020204" pitchFamily="34" charset="-122"/>
                <a:cs typeface="+mn-cs"/>
              </a:rPr>
            </a:fld>
            <a:endParaRPr lang="zh-CN" altLang="en-US" strike="noStrike" noProof="1"/>
          </a:p>
        </p:txBody>
      </p:sp>
      <p:sp>
        <p:nvSpPr>
          <p:cNvPr id="3" name="页脚占位符 2"/>
          <p:cNvSpPr>
            <a:spLocks noGrp="1"/>
          </p:cNvSpPr>
          <p:nvPr>
            <p:ph type="ftr" sz="quarter" idx="11"/>
          </p:nvPr>
        </p:nvSpPr>
        <p:spPr>
          <a:xfrm>
            <a:off x="5384800" y="6356350"/>
            <a:ext cx="5486400" cy="365125"/>
          </a:xfrm>
        </p:spPr>
        <p:txBody>
          <a:bodyPr/>
          <a:lstStyle/>
          <a:p>
            <a:pPr fontAlgn="base"/>
            <a:endParaRPr lang="zh-CN" altLang="en-US" strike="noStrike" noProof="1"/>
          </a:p>
        </p:txBody>
      </p:sp>
      <p:sp>
        <p:nvSpPr>
          <p:cNvPr id="4" name="灯片编号占位符 3"/>
          <p:cNvSpPr>
            <a:spLocks noGrp="1"/>
          </p:cNvSpPr>
          <p:nvPr>
            <p:ph type="sldNum" sz="quarter" idx="12"/>
          </p:nvPr>
        </p:nvSpPr>
        <p:spPr>
          <a:xfrm>
            <a:off x="11480800" y="6356350"/>
            <a:ext cx="3657600" cy="365125"/>
          </a:xfrm>
        </p:spPr>
        <p:txBody>
          <a:bodyPr/>
          <a:lstStyle/>
          <a:p>
            <a:pPr fontAlgn="base"/>
            <a:fld id="{7D9BB5D0-35E4-459D-AEF3-FE4D7C45CC19}" type="slidenum">
              <a:rPr lang="zh-CN" altLang="en-US" strike="noStrike" noProof="1" smtClean="0">
                <a:latin typeface="微软雅黑" panose="020B0503020204020204" pitchFamily="34" charset="-122"/>
                <a:ea typeface="微软雅黑" panose="020B0503020204020204" pitchFamily="34" charset="-122"/>
                <a:cs typeface="+mn-cs"/>
              </a:rPr>
            </a:fld>
            <a:endParaRPr lang="zh-CN" altLang="en-US" strike="noStrike" noProof="1"/>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0"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4" Type="http://schemas.openxmlformats.org/officeDocument/2006/relationships/theme" Target="../theme/theme2.xml"/><Relationship Id="rId3" Type="http://schemas.openxmlformats.org/officeDocument/2006/relationships/slideLayout" Target="../slideLayouts/slideLayout12.xml"/><Relationship Id="rId2" Type="http://schemas.openxmlformats.org/officeDocument/2006/relationships/slideLayout" Target="../slideLayouts/slideLayout11.xml"/><Relationship Id="rId1" Type="http://schemas.openxmlformats.org/officeDocument/2006/relationships/slideLayout" Target="../slideLayouts/slideLayout10.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21.xml"/><Relationship Id="rId8" Type="http://schemas.openxmlformats.org/officeDocument/2006/relationships/slideLayout" Target="../slideLayouts/slideLayout20.xml"/><Relationship Id="rId7" Type="http://schemas.openxmlformats.org/officeDocument/2006/relationships/slideLayout" Target="../slideLayouts/slideLayout19.xml"/><Relationship Id="rId6" Type="http://schemas.openxmlformats.org/officeDocument/2006/relationships/slideLayout" Target="../slideLayouts/slideLayout18.xml"/><Relationship Id="rId5" Type="http://schemas.openxmlformats.org/officeDocument/2006/relationships/slideLayout" Target="../slideLayouts/slideLayout17.xml"/><Relationship Id="rId4" Type="http://schemas.openxmlformats.org/officeDocument/2006/relationships/slideLayout" Target="../slideLayouts/slideLayout16.xml"/><Relationship Id="rId3" Type="http://schemas.openxmlformats.org/officeDocument/2006/relationships/slideLayout" Target="../slideLayouts/slideLayout15.xml"/><Relationship Id="rId2" Type="http://schemas.openxmlformats.org/officeDocument/2006/relationships/slideLayout" Target="../slideLayouts/slideLayout14.xml"/><Relationship Id="rId14" Type="http://schemas.openxmlformats.org/officeDocument/2006/relationships/theme" Target="../theme/theme3.xml"/><Relationship Id="rId13" Type="http://schemas.openxmlformats.org/officeDocument/2006/relationships/slideLayout" Target="../slideLayouts/slideLayout25.xml"/><Relationship Id="rId12" Type="http://schemas.openxmlformats.org/officeDocument/2006/relationships/slideLayout" Target="../slideLayouts/slideLayout24.xml"/><Relationship Id="rId11" Type="http://schemas.openxmlformats.org/officeDocument/2006/relationships/slideLayout" Target="../slideLayouts/slideLayout23.xml"/><Relationship Id="rId10" Type="http://schemas.openxmlformats.org/officeDocument/2006/relationships/slideLayout" Target="../slideLayouts/slideLayout22.xml"/><Relationship Id="rId1"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微软雅黑" panose="020B0503020204020204" pitchFamily="34" charset="-122"/>
          <a:ea typeface="微软雅黑" panose="020B0503020204020204" pitchFamily="34" charset="-122"/>
        </a:defRPr>
      </a:lvl2pPr>
      <a:lvl3pPr algn="l" rtl="0" eaLnBrk="0" fontAlgn="base" hangingPunct="0">
        <a:lnSpc>
          <a:spcPct val="90000"/>
        </a:lnSpc>
        <a:spcBef>
          <a:spcPct val="0"/>
        </a:spcBef>
        <a:spcAft>
          <a:spcPct val="0"/>
        </a:spcAft>
        <a:defRPr sz="4400">
          <a:solidFill>
            <a:schemeClr val="tx1"/>
          </a:solidFill>
          <a:latin typeface="微软雅黑" panose="020B0503020204020204" pitchFamily="34" charset="-122"/>
          <a:ea typeface="微软雅黑" panose="020B0503020204020204" pitchFamily="34" charset="-122"/>
        </a:defRPr>
      </a:lvl3pPr>
      <a:lvl4pPr algn="l" rtl="0" eaLnBrk="0" fontAlgn="base" hangingPunct="0">
        <a:lnSpc>
          <a:spcPct val="90000"/>
        </a:lnSpc>
        <a:spcBef>
          <a:spcPct val="0"/>
        </a:spcBef>
        <a:spcAft>
          <a:spcPct val="0"/>
        </a:spcAft>
        <a:defRPr sz="4400">
          <a:solidFill>
            <a:schemeClr val="tx1"/>
          </a:solidFill>
          <a:latin typeface="微软雅黑" panose="020B0503020204020204" pitchFamily="34" charset="-122"/>
          <a:ea typeface="微软雅黑" panose="020B0503020204020204" pitchFamily="34" charset="-122"/>
        </a:defRPr>
      </a:lvl4pPr>
      <a:lvl5pPr algn="l" rtl="0" eaLnBrk="0" fontAlgn="base" hangingPunct="0">
        <a:lnSpc>
          <a:spcPct val="90000"/>
        </a:lnSpc>
        <a:spcBef>
          <a:spcPct val="0"/>
        </a:spcBef>
        <a:spcAft>
          <a:spcPct val="0"/>
        </a:spcAft>
        <a:defRPr sz="4400">
          <a:solidFill>
            <a:schemeClr val="tx1"/>
          </a:solidFill>
          <a:latin typeface="微软雅黑" panose="020B0503020204020204" pitchFamily="34" charset="-122"/>
          <a:ea typeface="微软雅黑" panose="020B0503020204020204" pitchFamily="34" charset="-122"/>
        </a:defRPr>
      </a:lvl5pPr>
      <a:lvl6pPr marL="457200" algn="l" rtl="0" fontAlgn="base">
        <a:lnSpc>
          <a:spcPct val="90000"/>
        </a:lnSpc>
        <a:spcBef>
          <a:spcPct val="0"/>
        </a:spcBef>
        <a:spcAft>
          <a:spcPct val="0"/>
        </a:spcAft>
        <a:defRPr sz="4400">
          <a:solidFill>
            <a:schemeClr val="tx1"/>
          </a:solidFill>
          <a:latin typeface="微软雅黑" panose="020B0503020204020204" pitchFamily="34" charset="-122"/>
          <a:ea typeface="微软雅黑" panose="020B0503020204020204" pitchFamily="34" charset="-122"/>
        </a:defRPr>
      </a:lvl6pPr>
      <a:lvl7pPr marL="914400" algn="l" rtl="0" fontAlgn="base">
        <a:lnSpc>
          <a:spcPct val="90000"/>
        </a:lnSpc>
        <a:spcBef>
          <a:spcPct val="0"/>
        </a:spcBef>
        <a:spcAft>
          <a:spcPct val="0"/>
        </a:spcAft>
        <a:defRPr sz="4400">
          <a:solidFill>
            <a:schemeClr val="tx1"/>
          </a:solidFill>
          <a:latin typeface="微软雅黑" panose="020B0503020204020204" pitchFamily="34" charset="-122"/>
          <a:ea typeface="微软雅黑" panose="020B0503020204020204" pitchFamily="34" charset="-122"/>
        </a:defRPr>
      </a:lvl7pPr>
      <a:lvl8pPr marL="1371600" algn="l" rtl="0" fontAlgn="base">
        <a:lnSpc>
          <a:spcPct val="90000"/>
        </a:lnSpc>
        <a:spcBef>
          <a:spcPct val="0"/>
        </a:spcBef>
        <a:spcAft>
          <a:spcPct val="0"/>
        </a:spcAft>
        <a:defRPr sz="4400">
          <a:solidFill>
            <a:schemeClr val="tx1"/>
          </a:solidFill>
          <a:latin typeface="微软雅黑" panose="020B0503020204020204" pitchFamily="34" charset="-122"/>
          <a:ea typeface="微软雅黑" panose="020B0503020204020204" pitchFamily="34" charset="-122"/>
        </a:defRPr>
      </a:lvl8pPr>
      <a:lvl9pPr marL="1828800" algn="l" rtl="0" fontAlgn="base">
        <a:lnSpc>
          <a:spcPct val="90000"/>
        </a:lnSpc>
        <a:spcBef>
          <a:spcPct val="0"/>
        </a:spcBef>
        <a:spcAft>
          <a:spcPct val="0"/>
        </a:spcAft>
        <a:defRPr sz="4400">
          <a:solidFill>
            <a:schemeClr val="tx1"/>
          </a:solidFill>
          <a:latin typeface="微软雅黑" panose="020B0503020204020204" pitchFamily="34" charset="-122"/>
          <a:ea typeface="微软雅黑" panose="020B0503020204020204" pitchFamily="34"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9" r:id="rId1"/>
    <p:sldLayoutId id="2147483660" r:id="rId2"/>
    <p:sldLayoutId id="2147483661" r:id="rId3"/>
  </p:sldLayoutIdLst>
  <p:hf sldNum="0" hdr="0" ftr="0" dt="0"/>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anose="020F0302020204030204"/>
          <a:ea typeface="宋体" panose="02010600030101010101" pitchFamily="2" charset="-122"/>
        </a:defRPr>
      </a:lvl2pPr>
      <a:lvl3pPr algn="l" rtl="0" eaLnBrk="0" fontAlgn="base" hangingPunct="0">
        <a:lnSpc>
          <a:spcPct val="90000"/>
        </a:lnSpc>
        <a:spcBef>
          <a:spcPct val="0"/>
        </a:spcBef>
        <a:spcAft>
          <a:spcPct val="0"/>
        </a:spcAft>
        <a:defRPr sz="4400">
          <a:solidFill>
            <a:schemeClr val="tx1"/>
          </a:solidFill>
          <a:latin typeface="Calibri Light" panose="020F0302020204030204"/>
          <a:ea typeface="宋体" panose="02010600030101010101" pitchFamily="2" charset="-122"/>
        </a:defRPr>
      </a:lvl3pPr>
      <a:lvl4pPr algn="l" rtl="0" eaLnBrk="0" fontAlgn="base" hangingPunct="0">
        <a:lnSpc>
          <a:spcPct val="90000"/>
        </a:lnSpc>
        <a:spcBef>
          <a:spcPct val="0"/>
        </a:spcBef>
        <a:spcAft>
          <a:spcPct val="0"/>
        </a:spcAft>
        <a:defRPr sz="4400">
          <a:solidFill>
            <a:schemeClr val="tx1"/>
          </a:solidFill>
          <a:latin typeface="Calibri Light" panose="020F0302020204030204"/>
          <a:ea typeface="宋体" panose="02010600030101010101" pitchFamily="2" charset="-122"/>
        </a:defRPr>
      </a:lvl4pPr>
      <a:lvl5pPr algn="l" rtl="0" eaLnBrk="0" fontAlgn="base" hangingPunct="0">
        <a:lnSpc>
          <a:spcPct val="90000"/>
        </a:lnSpc>
        <a:spcBef>
          <a:spcPct val="0"/>
        </a:spcBef>
        <a:spcAft>
          <a:spcPct val="0"/>
        </a:spcAft>
        <a:defRPr sz="4400">
          <a:solidFill>
            <a:schemeClr val="tx1"/>
          </a:solidFill>
          <a:latin typeface="Calibri Light" panose="020F0302020204030204"/>
          <a:ea typeface="宋体" panose="02010600030101010101" pitchFamily="2" charset="-122"/>
        </a:defRPr>
      </a:lvl5pPr>
      <a:lvl6pPr marL="457200" algn="l" rtl="0" fontAlgn="base">
        <a:lnSpc>
          <a:spcPct val="90000"/>
        </a:lnSpc>
        <a:spcBef>
          <a:spcPct val="0"/>
        </a:spcBef>
        <a:spcAft>
          <a:spcPct val="0"/>
        </a:spcAft>
        <a:defRPr sz="4400">
          <a:solidFill>
            <a:schemeClr val="tx1"/>
          </a:solidFill>
          <a:latin typeface="Calibri Light" panose="020F0302020204030204"/>
          <a:ea typeface="宋体" panose="02010600030101010101" pitchFamily="2" charset="-122"/>
        </a:defRPr>
      </a:lvl6pPr>
      <a:lvl7pPr marL="914400" algn="l" rtl="0" fontAlgn="base">
        <a:lnSpc>
          <a:spcPct val="90000"/>
        </a:lnSpc>
        <a:spcBef>
          <a:spcPct val="0"/>
        </a:spcBef>
        <a:spcAft>
          <a:spcPct val="0"/>
        </a:spcAft>
        <a:defRPr sz="4400">
          <a:solidFill>
            <a:schemeClr val="tx1"/>
          </a:solidFill>
          <a:latin typeface="Calibri Light" panose="020F0302020204030204"/>
          <a:ea typeface="宋体" panose="02010600030101010101" pitchFamily="2" charset="-122"/>
        </a:defRPr>
      </a:lvl7pPr>
      <a:lvl8pPr marL="1371600" algn="l" rtl="0" fontAlgn="base">
        <a:lnSpc>
          <a:spcPct val="90000"/>
        </a:lnSpc>
        <a:spcBef>
          <a:spcPct val="0"/>
        </a:spcBef>
        <a:spcAft>
          <a:spcPct val="0"/>
        </a:spcAft>
        <a:defRPr sz="4400">
          <a:solidFill>
            <a:schemeClr val="tx1"/>
          </a:solidFill>
          <a:latin typeface="Calibri Light" panose="020F0302020204030204"/>
          <a:ea typeface="宋体" panose="02010600030101010101" pitchFamily="2" charset="-122"/>
        </a:defRPr>
      </a:lvl8pPr>
      <a:lvl9pPr marL="1828800" algn="l" rtl="0" fontAlgn="base">
        <a:lnSpc>
          <a:spcPct val="90000"/>
        </a:lnSpc>
        <a:spcBef>
          <a:spcPct val="0"/>
        </a:spcBef>
        <a:spcAft>
          <a:spcPct val="0"/>
        </a:spcAft>
        <a:defRPr sz="4400">
          <a:solidFill>
            <a:schemeClr val="tx1"/>
          </a:solidFill>
          <a:latin typeface="Calibri Light" panose="020F0302020204030204"/>
          <a:ea typeface="宋体" panose="02010600030101010101"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09600" y="274637"/>
            <a:ext cx="10972800" cy="1143000"/>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0"/>
            <a:r>
              <a:rPr lang="zh-CN" altLang="en-US"/>
              <a:t>第二级</a:t>
            </a:r>
            <a:endParaRPr lang="zh-CN" altLang="en-US"/>
          </a:p>
          <a:p>
            <a:pPr lvl="0"/>
            <a:r>
              <a:rPr lang="zh-CN" altLang="en-US"/>
              <a:t>第三级</a:t>
            </a:r>
            <a:endParaRPr lang="zh-CN" altLang="en-US"/>
          </a:p>
          <a:p>
            <a:pPr lvl="0"/>
            <a:r>
              <a:rPr lang="zh-CN" altLang="en-US"/>
              <a:t>第四级</a:t>
            </a:r>
            <a:endParaRPr lang="zh-CN" altLang="en-US"/>
          </a:p>
          <a:p>
            <a:pPr lvl="0"/>
            <a:r>
              <a:rPr lang="zh-CN" altLang="en-US"/>
              <a:t>第五级</a:t>
            </a:r>
            <a:endParaRPr lang="zh-CN" altLang="en-US"/>
          </a:p>
        </p:txBody>
      </p:sp>
      <p:sp>
        <p:nvSpPr>
          <p:cNvPr id="4" name="日期占位符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altLang="zh-CN"/>
              <a:t>202X/10/20 Saturday</a:t>
            </a:r>
            <a:endParaRPr lang="zh-CN" altLang="en-US"/>
          </a:p>
        </p:txBody>
      </p:sp>
      <p:sp>
        <p:nvSpPr>
          <p:cNvPr id="5" name="页脚占位符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r>
              <a:rPr lang="en-US" altLang="zh-CN"/>
              <a:t>‹#›</a:t>
            </a:r>
            <a:endParaRPr lang="zh-CN" altLang="en-US"/>
          </a:p>
        </p:txBody>
      </p:sp>
    </p:spTree>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 id="2147483675" r:id="rId13"/>
  </p:sldLayoutIdLst>
  <mc:AlternateContent xmlns:mc="http://schemas.openxmlformats.org/markup-compatibility/2006">
    <mc:Choice xmlns:p14="http://schemas.microsoft.com/office/powerpoint/2010/main" Requires="p14">
      <p:transition spd="slow" p14:dur="1750" advTm="3000">
        <p14:vortex dir="r"/>
      </p:transition>
    </mc:Choice>
    <mc:Fallback>
      <p:transition spd="slow" advTm="3000">
        <p:fade/>
      </p:transition>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image" Target="../media/image3.png"/></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7.xml"/><Relationship Id="rId2" Type="http://schemas.openxmlformats.org/officeDocument/2006/relationships/image" Target="../media/image15.png"/><Relationship Id="rId1"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7.xml"/><Relationship Id="rId2" Type="http://schemas.openxmlformats.org/officeDocument/2006/relationships/image" Target="../media/image16.png"/><Relationship Id="rId1" Type="http://schemas.openxmlformats.org/officeDocument/2006/relationships/image" Target="../media/image5.png"/></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11.xml"/><Relationship Id="rId3" Type="http://schemas.openxmlformats.org/officeDocument/2006/relationships/slideLayout" Target="../slideLayouts/slideLayout7.xml"/><Relationship Id="rId2" Type="http://schemas.openxmlformats.org/officeDocument/2006/relationships/image" Target="../media/image17.png"/><Relationship Id="rId1" Type="http://schemas.openxmlformats.org/officeDocument/2006/relationships/image" Target="../media/image5.png"/></Relationships>
</file>

<file path=ppt/slides/_rels/slide14.xml.rels><?xml version="1.0" encoding="UTF-8" standalone="yes"?>
<Relationships xmlns="http://schemas.openxmlformats.org/package/2006/relationships"><Relationship Id="rId4" Type="http://schemas.openxmlformats.org/officeDocument/2006/relationships/notesSlide" Target="../notesSlides/notesSlide12.xml"/><Relationship Id="rId3" Type="http://schemas.openxmlformats.org/officeDocument/2006/relationships/slideLayout" Target="../slideLayouts/slideLayout7.xml"/><Relationship Id="rId2" Type="http://schemas.openxmlformats.org/officeDocument/2006/relationships/image" Target="../media/image18.png"/><Relationship Id="rId1" Type="http://schemas.openxmlformats.org/officeDocument/2006/relationships/image" Target="../media/image5.png"/></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13.xml"/><Relationship Id="rId3" Type="http://schemas.openxmlformats.org/officeDocument/2006/relationships/slideLayout" Target="../slideLayouts/slideLayout7.xml"/><Relationship Id="rId2" Type="http://schemas.openxmlformats.org/officeDocument/2006/relationships/image" Target="../media/image19.png"/><Relationship Id="rId1" Type="http://schemas.openxmlformats.org/officeDocument/2006/relationships/image" Target="../media/image5.png"/></Relationships>
</file>

<file path=ppt/slides/_rels/slide16.xml.rels><?xml version="1.0" encoding="UTF-8" standalone="yes"?>
<Relationships xmlns="http://schemas.openxmlformats.org/package/2006/relationships"><Relationship Id="rId4" Type="http://schemas.openxmlformats.org/officeDocument/2006/relationships/notesSlide" Target="../notesSlides/notesSlide14.xml"/><Relationship Id="rId3" Type="http://schemas.openxmlformats.org/officeDocument/2006/relationships/slideLayout" Target="../slideLayouts/slideLayout7.xml"/><Relationship Id="rId2" Type="http://schemas.openxmlformats.org/officeDocument/2006/relationships/image" Target="../media/image20.png"/><Relationship Id="rId1" Type="http://schemas.openxmlformats.org/officeDocument/2006/relationships/image" Target="../media/image5.png"/></Relationships>
</file>

<file path=ppt/slides/_rels/slide17.xml.rels><?xml version="1.0" encoding="UTF-8" standalone="yes"?>
<Relationships xmlns="http://schemas.openxmlformats.org/package/2006/relationships"><Relationship Id="rId6" Type="http://schemas.openxmlformats.org/officeDocument/2006/relationships/notesSlide" Target="../notesSlides/notesSlide15.xml"/><Relationship Id="rId5" Type="http://schemas.openxmlformats.org/officeDocument/2006/relationships/slideLayout" Target="../slideLayouts/slideLayout7.xml"/><Relationship Id="rId4" Type="http://schemas.openxmlformats.org/officeDocument/2006/relationships/image" Target="../media/image23.png"/><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image" Target="../media/image5.png"/></Relationships>
</file>

<file path=ppt/slides/_rels/slide18.xml.rels><?xml version="1.0" encoding="UTF-8" standalone="yes"?>
<Relationships xmlns="http://schemas.openxmlformats.org/package/2006/relationships"><Relationship Id="rId4" Type="http://schemas.openxmlformats.org/officeDocument/2006/relationships/notesSlide" Target="../notesSlides/notesSlide16.xml"/><Relationship Id="rId3" Type="http://schemas.openxmlformats.org/officeDocument/2006/relationships/slideLayout" Target="../slideLayouts/slideLayout7.xml"/><Relationship Id="rId2" Type="http://schemas.openxmlformats.org/officeDocument/2006/relationships/image" Target="../media/image24.png"/><Relationship Id="rId1" Type="http://schemas.openxmlformats.org/officeDocument/2006/relationships/image" Target="../media/image5.png"/></Relationships>
</file>

<file path=ppt/slides/_rels/slide19.xml.rels><?xml version="1.0" encoding="UTF-8" standalone="yes"?>
<Relationships xmlns="http://schemas.openxmlformats.org/package/2006/relationships"><Relationship Id="rId4" Type="http://schemas.openxmlformats.org/officeDocument/2006/relationships/notesSlide" Target="../notesSlides/notesSlide17.xml"/><Relationship Id="rId3" Type="http://schemas.openxmlformats.org/officeDocument/2006/relationships/slideLayout" Target="../slideLayouts/slideLayout24.xml"/><Relationship Id="rId2" Type="http://schemas.openxmlformats.org/officeDocument/2006/relationships/themeOverride" Target="../theme/themeOverride4.xml"/><Relationship Id="rId1"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22.xml.rels><?xml version="1.0" encoding="UTF-8" standalone="yes"?>
<Relationships xmlns="http://schemas.openxmlformats.org/package/2006/relationships"><Relationship Id="rId4" Type="http://schemas.openxmlformats.org/officeDocument/2006/relationships/notesSlide" Target="../notesSlides/notesSlide20.xml"/><Relationship Id="rId3" Type="http://schemas.openxmlformats.org/officeDocument/2006/relationships/slideLayout" Target="../slideLayouts/slideLayout24.xml"/><Relationship Id="rId2" Type="http://schemas.openxmlformats.org/officeDocument/2006/relationships/themeOverride" Target="../theme/themeOverride5.xml"/><Relationship Id="rId1" Type="http://schemas.openxmlformats.org/officeDocument/2006/relationships/image" Target="../media/image4.pn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24.xml"/><Relationship Id="rId2" Type="http://schemas.openxmlformats.org/officeDocument/2006/relationships/themeOverride" Target="../theme/themeOverride1.xml"/><Relationship Id="rId1" Type="http://schemas.openxmlformats.org/officeDocument/2006/relationships/image" Target="../media/image4.png"/></Relationships>
</file>

<file path=ppt/slides/_rels/slide4.xml.rels><?xml version="1.0" encoding="UTF-8" standalone="yes"?>
<Relationships xmlns="http://schemas.openxmlformats.org/package/2006/relationships"><Relationship Id="rId8" Type="http://schemas.openxmlformats.org/officeDocument/2006/relationships/notesSlide" Target="../notesSlides/notesSlide2.xml"/><Relationship Id="rId7"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24.xml"/><Relationship Id="rId2" Type="http://schemas.openxmlformats.org/officeDocument/2006/relationships/themeOverride" Target="../theme/themeOverride2.xml"/><Relationship Id="rId1"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8.xml.rels><?xml version="1.0" encoding="UTF-8" standalone="yes"?>
<Relationships xmlns="http://schemas.openxmlformats.org/package/2006/relationships"><Relationship Id="rId9" Type="http://schemas.openxmlformats.org/officeDocument/2006/relationships/image" Target="../media/image13.png"/><Relationship Id="rId8" Type="http://schemas.openxmlformats.org/officeDocument/2006/relationships/image" Target="../media/image12.png"/><Relationship Id="rId7" Type="http://schemas.openxmlformats.org/officeDocument/2006/relationships/image" Target="../media/image11.png"/><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6.png"/><Relationship Id="rId12" Type="http://schemas.openxmlformats.org/officeDocument/2006/relationships/notesSlide" Target="../notesSlides/notesSlide6.xml"/><Relationship Id="rId11" Type="http://schemas.openxmlformats.org/officeDocument/2006/relationships/slideLayout" Target="../slideLayouts/slideLayout7.xml"/><Relationship Id="rId10" Type="http://schemas.openxmlformats.org/officeDocument/2006/relationships/image" Target="../media/image14.png"/><Relationship Id="rId1" Type="http://schemas.openxmlformats.org/officeDocument/2006/relationships/image" Target="../media/image5.png"/></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24.xml"/><Relationship Id="rId2" Type="http://schemas.openxmlformats.org/officeDocument/2006/relationships/themeOverride" Target="../theme/themeOverride3.xml"/><Relationship Id="rId1"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gradFill flip="none" rotWithShape="1">
          <a:gsLst>
            <a:gs pos="0">
              <a:srgbClr val="2C9F76"/>
            </a:gs>
            <a:gs pos="81000">
              <a:schemeClr val="bg1">
                <a:alpha val="91000"/>
              </a:schemeClr>
            </a:gs>
          </a:gsLst>
          <a:lin ang="3900000" scaled="0"/>
          <a:tileRect/>
        </a:gradFill>
        <a:effectLst/>
      </p:bgPr>
    </p:bg>
    <p:spTree>
      <p:nvGrpSpPr>
        <p:cNvPr id="1" name=""/>
        <p:cNvGrpSpPr/>
        <p:nvPr/>
      </p:nvGrpSpPr>
      <p:grpSpPr>
        <a:xfrm>
          <a:off x="0" y="0"/>
          <a:ext cx="0" cy="0"/>
          <a:chOff x="0" y="0"/>
          <a:chExt cx="0" cy="0"/>
        </a:xfrm>
      </p:grpSpPr>
      <p:sp>
        <p:nvSpPr>
          <p:cNvPr id="14" name="圆角矩形 77"/>
          <p:cNvSpPr/>
          <p:nvPr/>
        </p:nvSpPr>
        <p:spPr>
          <a:xfrm>
            <a:off x="3169708" y="1530562"/>
            <a:ext cx="5853007" cy="1905000"/>
          </a:xfrm>
          <a:prstGeom prst="roundRect">
            <a:avLst>
              <a:gd name="adj" fmla="val 22751"/>
            </a:avLst>
          </a:prstGeom>
          <a:gradFill flip="none" rotWithShape="0">
            <a:gsLst>
              <a:gs pos="0">
                <a:schemeClr val="bg1">
                  <a:lumMod val="95000"/>
                </a:schemeClr>
              </a:gs>
              <a:gs pos="100000">
                <a:schemeClr val="bg1">
                  <a:lumMod val="95000"/>
                </a:schemeClr>
              </a:gs>
            </a:gsLst>
            <a:lin ang="0" scaled="0"/>
            <a:tileRect/>
          </a:gradFill>
          <a:ln>
            <a:noFill/>
          </a:ln>
          <a:effectLst>
            <a:innerShdw blurRad="1524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b" anchorCtr="0"/>
          <a:lstStyle/>
          <a:p>
            <a:pPr algn="ctr" fontAlgn="ctr">
              <a:lnSpc>
                <a:spcPct val="150000"/>
              </a:lnSpc>
            </a:pPr>
            <a:r>
              <a:rPr lang="zh-CN" altLang="en-US" sz="3735" b="1" noProof="1">
                <a:solidFill>
                  <a:srgbClr val="2C9F76"/>
                </a:solidFill>
                <a:effectLst>
                  <a:outerShdw blurRad="38100" dist="19050" dir="2700000" algn="tl" rotWithShape="0">
                    <a:schemeClr val="dk1">
                      <a:alpha val="40000"/>
                    </a:schemeClr>
                  </a:outerShdw>
                </a:effectLst>
                <a:latin typeface="宋体" panose="02010600030101010101" pitchFamily="2" charset="-122"/>
                <a:ea typeface="宋体" panose="02010600030101010101" pitchFamily="2" charset="-122"/>
              </a:rPr>
              <a:t>木糖对纤维板水热液中</a:t>
            </a:r>
            <a:endParaRPr lang="zh-CN" altLang="en-US" sz="3735" b="1" noProof="1">
              <a:solidFill>
                <a:srgbClr val="2C9F76"/>
              </a:solidFill>
              <a:effectLst>
                <a:outerShdw blurRad="38100" dist="19050" dir="2700000" algn="tl" rotWithShape="0">
                  <a:schemeClr val="dk1">
                    <a:alpha val="40000"/>
                  </a:schemeClr>
                </a:outerShdw>
              </a:effectLst>
              <a:latin typeface="宋体" panose="02010600030101010101" pitchFamily="2" charset="-122"/>
              <a:ea typeface="宋体" panose="02010600030101010101" pitchFamily="2" charset="-122"/>
            </a:endParaRPr>
          </a:p>
          <a:p>
            <a:pPr algn="ctr" fontAlgn="ctr">
              <a:lnSpc>
                <a:spcPct val="150000"/>
              </a:lnSpc>
            </a:pPr>
            <a:r>
              <a:rPr lang="zh-CN" altLang="en-US" sz="3735" b="1" noProof="1">
                <a:solidFill>
                  <a:srgbClr val="2C9F76"/>
                </a:solidFill>
                <a:effectLst>
                  <a:outerShdw blurRad="38100" dist="19050" dir="2700000" algn="tl" rotWithShape="0">
                    <a:schemeClr val="dk1">
                      <a:alpha val="40000"/>
                    </a:schemeClr>
                  </a:outerShdw>
                </a:effectLst>
                <a:latin typeface="宋体" panose="02010600030101010101" pitchFamily="2" charset="-122"/>
                <a:ea typeface="宋体" panose="02010600030101010101" pitchFamily="2" charset="-122"/>
              </a:rPr>
              <a:t>氮的固集特性研究</a:t>
            </a:r>
            <a:endParaRPr lang="zh-CN" altLang="en-US" sz="3735" b="1" noProof="1">
              <a:solidFill>
                <a:srgbClr val="2C9F76"/>
              </a:solidFill>
              <a:effectLst>
                <a:outerShdw blurRad="38100" dist="19050" dir="2700000" algn="tl" rotWithShape="0">
                  <a:schemeClr val="dk1">
                    <a:alpha val="40000"/>
                  </a:schemeClr>
                </a:outerShdw>
              </a:effectLst>
              <a:latin typeface="宋体" panose="02010600030101010101" pitchFamily="2" charset="-122"/>
              <a:ea typeface="宋体" panose="02010600030101010101" pitchFamily="2" charset="-122"/>
            </a:endParaRPr>
          </a:p>
        </p:txBody>
      </p:sp>
      <p:sp>
        <p:nvSpPr>
          <p:cNvPr id="15366" name="文本框 22"/>
          <p:cNvSpPr txBox="1"/>
          <p:nvPr/>
        </p:nvSpPr>
        <p:spPr>
          <a:xfrm>
            <a:off x="4569507" y="3744933"/>
            <a:ext cx="4474633" cy="1476375"/>
          </a:xfrm>
          <a:prstGeom prst="rect">
            <a:avLst/>
          </a:prstGeom>
          <a:noFill/>
          <a:ln w="9525">
            <a:noFill/>
          </a:ln>
        </p:spPr>
        <p:txBody>
          <a:bodyPr wrap="square" anchor="t">
            <a:spAutoFit/>
          </a:bodyPr>
          <a:lstStyle/>
          <a:p>
            <a:pPr>
              <a:lnSpc>
                <a:spcPct val="150000"/>
              </a:lnSpc>
            </a:pPr>
            <a:r>
              <a:rPr lang="zh-CN" altLang="en-US" sz="2000" b="1" dirty="0">
                <a:solidFill>
                  <a:schemeClr val="tx2"/>
                </a:solidFill>
                <a:latin typeface="宋体" panose="02010600030101010101" pitchFamily="2" charset="-122"/>
                <a:ea typeface="宋体" panose="02010600030101010101" pitchFamily="2" charset="-122"/>
                <a:cs typeface="黑体" panose="02010600030101010101" pitchFamily="49" charset="-122"/>
              </a:rPr>
              <a:t>答辩人：陈尊来</a:t>
            </a:r>
            <a:endParaRPr lang="en-US" altLang="zh-CN" sz="2000" b="1" dirty="0">
              <a:solidFill>
                <a:schemeClr val="tx2"/>
              </a:solidFill>
              <a:latin typeface="宋体" panose="02010600030101010101" pitchFamily="2" charset="-122"/>
              <a:ea typeface="宋体" panose="02010600030101010101" pitchFamily="2" charset="-122"/>
              <a:cs typeface="黑体" panose="02010600030101010101" pitchFamily="49" charset="-122"/>
            </a:endParaRPr>
          </a:p>
          <a:p>
            <a:pPr>
              <a:lnSpc>
                <a:spcPct val="150000"/>
              </a:lnSpc>
            </a:pPr>
            <a:r>
              <a:rPr lang="zh-CN" altLang="en-US" sz="2000" b="1" dirty="0">
                <a:solidFill>
                  <a:schemeClr val="tx2"/>
                </a:solidFill>
                <a:latin typeface="宋体" panose="02010600030101010101" pitchFamily="2" charset="-122"/>
                <a:ea typeface="宋体" panose="02010600030101010101" pitchFamily="2" charset="-122"/>
                <a:cs typeface="黑体" panose="02010600030101010101" pitchFamily="49" charset="-122"/>
              </a:rPr>
              <a:t>专  业：能源与动力工程</a:t>
            </a:r>
            <a:endParaRPr lang="en-US" altLang="zh-CN" sz="2000" b="1" dirty="0">
              <a:solidFill>
                <a:schemeClr val="tx2"/>
              </a:solidFill>
              <a:latin typeface="宋体" panose="02010600030101010101" pitchFamily="2" charset="-122"/>
              <a:ea typeface="宋体" panose="02010600030101010101" pitchFamily="2" charset="-122"/>
              <a:cs typeface="黑体" panose="02010600030101010101" pitchFamily="49" charset="-122"/>
            </a:endParaRPr>
          </a:p>
          <a:p>
            <a:pPr>
              <a:lnSpc>
                <a:spcPct val="150000"/>
              </a:lnSpc>
            </a:pPr>
            <a:r>
              <a:rPr lang="zh-CN" altLang="en-US" sz="2000" b="1" dirty="0">
                <a:solidFill>
                  <a:schemeClr val="tx2"/>
                </a:solidFill>
                <a:latin typeface="宋体" panose="02010600030101010101" pitchFamily="2" charset="-122"/>
                <a:ea typeface="宋体" panose="02010600030101010101" pitchFamily="2" charset="-122"/>
                <a:cs typeface="黑体" panose="02010600030101010101" pitchFamily="49" charset="-122"/>
              </a:rPr>
              <a:t>导  师：徐德良 副教授</a:t>
            </a:r>
            <a:endParaRPr lang="zh-CN" altLang="en-US" sz="2000" b="1" dirty="0">
              <a:solidFill>
                <a:schemeClr val="tx2"/>
              </a:solidFill>
              <a:latin typeface="宋体" panose="02010600030101010101" pitchFamily="2" charset="-122"/>
              <a:ea typeface="宋体" panose="02010600030101010101" pitchFamily="2" charset="-122"/>
              <a:cs typeface="黑体" panose="02010600030101010101" pitchFamily="49" charset="-122"/>
            </a:endParaRPr>
          </a:p>
        </p:txBody>
      </p:sp>
      <p:sp>
        <p:nvSpPr>
          <p:cNvPr id="6" name="文本框 5"/>
          <p:cNvSpPr txBox="1"/>
          <p:nvPr/>
        </p:nvSpPr>
        <p:spPr>
          <a:xfrm>
            <a:off x="4508500" y="5687695"/>
            <a:ext cx="3098165" cy="491490"/>
          </a:xfrm>
          <a:prstGeom prst="rect">
            <a:avLst/>
          </a:prstGeom>
          <a:noFill/>
        </p:spPr>
        <p:txBody>
          <a:bodyPr wrap="square" rtlCol="0">
            <a:spAutoFit/>
          </a:bodyPr>
          <a:lstStyle/>
          <a:p>
            <a:pPr algn="ctr">
              <a:lnSpc>
                <a:spcPct val="130000"/>
              </a:lnSpc>
              <a:spcBef>
                <a:spcPts val="600"/>
              </a:spcBef>
            </a:pPr>
            <a:r>
              <a:rPr lang="en-US" altLang="zh-CN" sz="2000" b="1" dirty="0">
                <a:solidFill>
                  <a:schemeClr val="tx2"/>
                </a:solidFill>
                <a:latin typeface="Times New Roman" panose="02020603050405020304" pitchFamily="18" charset="0"/>
                <a:ea typeface="宋体" panose="02010600030101010101" pitchFamily="2" charset="-122"/>
                <a:cs typeface="黑体" panose="02010600030101010101" pitchFamily="49" charset="-122"/>
              </a:rPr>
              <a:t>2024 </a:t>
            </a:r>
            <a:r>
              <a:rPr lang="zh-CN" altLang="en-US" sz="2000" b="1" dirty="0">
                <a:solidFill>
                  <a:schemeClr val="tx2"/>
                </a:solidFill>
                <a:latin typeface="Times New Roman" panose="02020603050405020304" pitchFamily="18" charset="0"/>
                <a:ea typeface="宋体" panose="02010600030101010101" pitchFamily="2" charset="-122"/>
                <a:cs typeface="黑体" panose="02010600030101010101" pitchFamily="49" charset="-122"/>
              </a:rPr>
              <a:t>年 </a:t>
            </a:r>
            <a:r>
              <a:rPr lang="en-US" altLang="zh-CN" sz="2000" b="1" dirty="0">
                <a:solidFill>
                  <a:schemeClr val="tx2"/>
                </a:solidFill>
                <a:latin typeface="Times New Roman" panose="02020603050405020304" pitchFamily="18" charset="0"/>
                <a:ea typeface="宋体" panose="02010600030101010101" pitchFamily="2" charset="-122"/>
                <a:cs typeface="黑体" panose="02010600030101010101" pitchFamily="49" charset="-122"/>
              </a:rPr>
              <a:t>5 </a:t>
            </a:r>
            <a:r>
              <a:rPr lang="zh-CN" altLang="en-US" sz="2000" b="1" dirty="0">
                <a:solidFill>
                  <a:schemeClr val="tx2"/>
                </a:solidFill>
                <a:latin typeface="Times New Roman" panose="02020603050405020304" pitchFamily="18" charset="0"/>
                <a:ea typeface="宋体" panose="02010600030101010101" pitchFamily="2" charset="-122"/>
                <a:cs typeface="黑体" panose="02010600030101010101" pitchFamily="49" charset="-122"/>
              </a:rPr>
              <a:t>月 </a:t>
            </a:r>
            <a:r>
              <a:rPr lang="en-US" altLang="zh-CN" sz="2000" b="1" dirty="0">
                <a:solidFill>
                  <a:schemeClr val="tx2"/>
                </a:solidFill>
                <a:latin typeface="Times New Roman" panose="02020603050405020304" pitchFamily="18" charset="0"/>
                <a:ea typeface="宋体" panose="02010600030101010101" pitchFamily="2" charset="-122"/>
                <a:cs typeface="黑体" panose="02010600030101010101" pitchFamily="49" charset="-122"/>
              </a:rPr>
              <a:t>29 </a:t>
            </a:r>
            <a:r>
              <a:rPr lang="zh-CN" altLang="en-US" sz="2000" b="1" dirty="0">
                <a:solidFill>
                  <a:schemeClr val="tx2"/>
                </a:solidFill>
                <a:latin typeface="Times New Roman" panose="02020603050405020304" pitchFamily="18" charset="0"/>
                <a:ea typeface="宋体" panose="02010600030101010101" pitchFamily="2" charset="-122"/>
                <a:cs typeface="黑体" panose="02010600030101010101" pitchFamily="49" charset="-122"/>
              </a:rPr>
              <a:t>日</a:t>
            </a:r>
            <a:endParaRPr lang="zh-CN" altLang="en-US" sz="2000" b="1" kern="0" dirty="0">
              <a:solidFill>
                <a:schemeClr val="tx2"/>
              </a:solidFill>
              <a:latin typeface="Times New Roman" panose="02020603050405020304" pitchFamily="18" charset="0"/>
              <a:ea typeface="宋体" panose="02010600030101010101" pitchFamily="2" charset="-122"/>
              <a:cs typeface="黑体" panose="02010600030101010101" pitchFamily="49" charset="-122"/>
              <a:sym typeface="+mn-lt"/>
            </a:endParaRPr>
          </a:p>
        </p:txBody>
      </p:sp>
      <p:pic>
        <p:nvPicPr>
          <p:cNvPr id="7174" name="图片 12"/>
          <p:cNvPicPr>
            <a:picLocks noChangeAspect="1"/>
          </p:cNvPicPr>
          <p:nvPr/>
        </p:nvPicPr>
        <p:blipFill>
          <a:blip r:embed="rId1"/>
          <a:stretch>
            <a:fillRect/>
          </a:stretch>
        </p:blipFill>
        <p:spPr>
          <a:xfrm>
            <a:off x="7705725" y="320675"/>
            <a:ext cx="4073525" cy="954405"/>
          </a:xfrm>
          <a:prstGeom prst="rect">
            <a:avLst/>
          </a:prstGeom>
          <a:noFill/>
          <a:ln w="9525">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占位符 1"/>
          <p:cNvSpPr>
            <a:spLocks noGrp="1"/>
          </p:cNvSpPr>
          <p:nvPr>
            <p:ph type="body" sz="quarter" idx="13"/>
          </p:nvPr>
        </p:nvSpPr>
        <p:spPr>
          <a:xfrm>
            <a:off x="371264" y="422064"/>
            <a:ext cx="11449049" cy="469900"/>
          </a:xfrm>
          <a:noFill/>
          <a:ln>
            <a:noFill/>
          </a:ln>
        </p:spPr>
        <p:txBody>
          <a:bodyPr anchor="b" anchorCtr="0"/>
          <a:lstStyle/>
          <a:p>
            <a:pPr eaLnBrk="1" hangingPunct="1">
              <a:buClrTx/>
              <a:buSzTx/>
            </a:pPr>
            <a:r>
              <a:rPr lang="en-US" altLang="zh-CN" kern="1200" dirty="0">
                <a:latin typeface="黑体" panose="02010600030101010101" pitchFamily="49" charset="-122"/>
                <a:ea typeface="黑体" panose="02010600030101010101" pitchFamily="49" charset="-122"/>
                <a:cs typeface="黑体" panose="02010600030101010101" pitchFamily="49" charset="-122"/>
              </a:rPr>
              <a:t>03   </a:t>
            </a:r>
            <a:r>
              <a:rPr lang="zh-CN" altLang="en-US" kern="1200" dirty="0">
                <a:latin typeface="黑体" panose="02010600030101010101" pitchFamily="49" charset="-122"/>
                <a:ea typeface="黑体" panose="02010600030101010101" pitchFamily="49" charset="-122"/>
                <a:cs typeface="黑体" panose="02010600030101010101" pitchFamily="49" charset="-122"/>
              </a:rPr>
              <a:t>研究内容</a:t>
            </a:r>
            <a:r>
              <a:rPr lang="en-US" altLang="zh-CN" kern="1200" dirty="0">
                <a:latin typeface="黑体" panose="02010600030101010101" pitchFamily="49" charset="-122"/>
                <a:ea typeface="黑体" panose="02010600030101010101" pitchFamily="49" charset="-122"/>
                <a:cs typeface="黑体" panose="02010600030101010101" pitchFamily="49" charset="-122"/>
              </a:rPr>
              <a:t>——</a:t>
            </a:r>
            <a:r>
              <a:rPr lang="zh-CN" altLang="en-US" kern="1200" dirty="0">
                <a:latin typeface="黑体" panose="02010600030101010101" pitchFamily="49" charset="-122"/>
                <a:ea typeface="黑体" panose="02010600030101010101" pitchFamily="49" charset="-122"/>
                <a:cs typeface="黑体" panose="02010600030101010101" pitchFamily="49" charset="-122"/>
              </a:rPr>
              <a:t>水热炭中氮的迁移特性研究</a:t>
            </a:r>
            <a:endParaRPr lang="zh-CN" altLang="en-US" kern="1200" dirty="0">
              <a:latin typeface="黑体" panose="02010600030101010101" pitchFamily="49" charset="-122"/>
              <a:ea typeface="黑体" panose="02010600030101010101" pitchFamily="49" charset="-122"/>
              <a:cs typeface="黑体" panose="02010600030101010101" pitchFamily="49" charset="-122"/>
            </a:endParaRPr>
          </a:p>
        </p:txBody>
      </p:sp>
      <p:pic>
        <p:nvPicPr>
          <p:cNvPr id="10" name="Picture 1" descr="C:\Users\Administrator\Desktop\t011b1f6b967fbc2c0a.png"/>
          <p:cNvPicPr>
            <a:picLocks noChangeAspect="1"/>
          </p:cNvPicPr>
          <p:nvPr/>
        </p:nvPicPr>
        <p:blipFill>
          <a:blip r:embed="rId1"/>
          <a:stretch>
            <a:fillRect/>
          </a:stretch>
        </p:blipFill>
        <p:spPr>
          <a:xfrm>
            <a:off x="10854281" y="100465"/>
            <a:ext cx="1084560" cy="1140393"/>
          </a:xfrm>
          <a:prstGeom prst="rect">
            <a:avLst/>
          </a:prstGeom>
          <a:noFill/>
          <a:ln w="9525">
            <a:noFill/>
          </a:ln>
        </p:spPr>
      </p:pic>
      <p:graphicFrame>
        <p:nvGraphicFramePr>
          <p:cNvPr id="2" name="Table 1"/>
          <p:cNvGraphicFramePr/>
          <p:nvPr/>
        </p:nvGraphicFramePr>
        <p:xfrm>
          <a:off x="759460" y="1955800"/>
          <a:ext cx="7450455" cy="2973705"/>
        </p:xfrm>
        <a:graphic>
          <a:graphicData uri="http://schemas.openxmlformats.org/drawingml/2006/table">
            <a:tbl>
              <a:tblPr firstRow="1" bandRow="1">
                <a:tableStyleId>{5940675A-B579-460E-94D1-54222C63F5DA}</a:tableStyleId>
              </a:tblPr>
              <a:tblGrid>
                <a:gridCol w="1892808"/>
                <a:gridCol w="1005840"/>
                <a:gridCol w="1005840"/>
                <a:gridCol w="1005840"/>
                <a:gridCol w="1005840"/>
                <a:gridCol w="1005840"/>
              </a:tblGrid>
              <a:tr h="424815">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共热反应</a:t>
                      </a:r>
                      <a:r>
                        <a:rPr lang="en-US" sz="1800" b="0">
                          <a:solidFill>
                            <a:srgbClr val="000000"/>
                          </a:solidFill>
                          <a:latin typeface="Times New Roman" panose="02020603050405020304" pitchFamily="18" charset="0"/>
                          <a:ea typeface="宋体" panose="02010600030101010101" pitchFamily="2" charset="-122"/>
                          <a:cs typeface="Times New Roman" panose="02020603050405020304" pitchFamily="18" charset="0"/>
                        </a:rPr>
                        <a:t>温度</a:t>
                      </a:r>
                      <a:endParaRPr lang="en-US" sz="1800" b="0">
                        <a:solidFill>
                          <a:srgbClr val="000000"/>
                        </a:solidFill>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a:noFill/>
                    </a:lnR>
                    <a:lnT w="1905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N</a:t>
                      </a:r>
                      <a:r>
                        <a:rPr lang="en-US" sz="1800" b="0" baseline="-25000">
                          <a:solidFill>
                            <a:srgbClr val="000000"/>
                          </a:solidFill>
                          <a:latin typeface="Times New Roman" panose="02020603050405020304" pitchFamily="18" charset="0"/>
                          <a:ea typeface="宋体" panose="02010600030101010101" pitchFamily="2" charset="-122"/>
                        </a:rPr>
                        <a:t>d</a:t>
                      </a:r>
                      <a:endParaRPr lang="en-US" sz="1800" b="0" baseline="-2500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w="1905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C</a:t>
                      </a:r>
                      <a:r>
                        <a:rPr lang="en-US" sz="1800" b="0" baseline="-25000">
                          <a:solidFill>
                            <a:srgbClr val="000000"/>
                          </a:solidFill>
                          <a:latin typeface="Times New Roman" panose="02020603050405020304" pitchFamily="18" charset="0"/>
                          <a:ea typeface="宋体" panose="02010600030101010101" pitchFamily="2" charset="-122"/>
                        </a:rPr>
                        <a:t>d</a:t>
                      </a:r>
                      <a:endParaRPr lang="en-US" sz="1800" b="0" baseline="-2500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w="1905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H</a:t>
                      </a:r>
                      <a:r>
                        <a:rPr lang="en-US" sz="1800" b="0" baseline="-25000">
                          <a:solidFill>
                            <a:srgbClr val="000000"/>
                          </a:solidFill>
                          <a:latin typeface="Times New Roman" panose="02020603050405020304" pitchFamily="18" charset="0"/>
                          <a:ea typeface="宋体" panose="02010600030101010101" pitchFamily="2" charset="-122"/>
                        </a:rPr>
                        <a:t>d</a:t>
                      </a:r>
                      <a:endParaRPr lang="en-US" sz="1800" b="0" baseline="-2500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w="1905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S</a:t>
                      </a:r>
                      <a:r>
                        <a:rPr lang="en-US" sz="1800" b="0" baseline="-25000">
                          <a:solidFill>
                            <a:srgbClr val="000000"/>
                          </a:solidFill>
                          <a:latin typeface="Times New Roman" panose="02020603050405020304" pitchFamily="18" charset="0"/>
                          <a:ea typeface="宋体" panose="02010600030101010101" pitchFamily="2" charset="-122"/>
                        </a:rPr>
                        <a:t>d</a:t>
                      </a:r>
                      <a:endParaRPr lang="en-US" sz="1800" b="0" baseline="-2500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w="1905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O</a:t>
                      </a:r>
                      <a:r>
                        <a:rPr lang="en-US" sz="1800" b="0" baseline="-25000">
                          <a:solidFill>
                            <a:srgbClr val="000000"/>
                          </a:solidFill>
                          <a:latin typeface="Times New Roman" panose="02020603050405020304" pitchFamily="18" charset="0"/>
                          <a:ea typeface="宋体" panose="02010600030101010101" pitchFamily="2" charset="-122"/>
                        </a:rPr>
                        <a:t>d</a:t>
                      </a:r>
                      <a:endParaRPr lang="en-US" sz="1800" b="0" baseline="-2500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cap="flat">
                      <a:noFill/>
                    </a:lnR>
                    <a:lnT w="1905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424815">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180</a:t>
                      </a:r>
                      <a:r>
                        <a:rPr 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a:t>
                      </a:r>
                      <a:endParaRPr lang="en-US" sz="1800" b="0">
                        <a:solidFill>
                          <a:srgbClr val="000000"/>
                        </a:solidFill>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5.89</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64.84</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4.01</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0.07</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25.19</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cap="flat">
                      <a:noFill/>
                    </a:lnR>
                    <a:lnT cap="flat">
                      <a:noFill/>
                    </a:lnT>
                    <a:lnB cap="flat">
                      <a:noFill/>
                    </a:lnB>
                    <a:lnTlToBr>
                      <a:noFill/>
                    </a:lnTlToBr>
                    <a:lnBlToTr>
                      <a:noFill/>
                    </a:lnBlToTr>
                    <a:noFill/>
                  </a:tcPr>
                </a:tc>
              </a:tr>
              <a:tr h="424815">
                <a:tc>
                  <a:txBody>
                    <a:bodyPr/>
                    <a:p>
                      <a:pPr indent="0" algn="ctr">
                        <a:buNone/>
                      </a:pPr>
                      <a:r>
                        <a:rPr lang="en-US" sz="1800" b="0">
                          <a:solidFill>
                            <a:srgbClr val="000000"/>
                          </a:solidFill>
                          <a:latin typeface="Times New Roman" panose="02020603050405020304" pitchFamily="18" charset="0"/>
                          <a:ea typeface="宋体" panose="02010600030101010101" pitchFamily="2" charset="-122"/>
                          <a:cs typeface="Times New Roman" panose="02020603050405020304" pitchFamily="18" charset="0"/>
                        </a:rPr>
                        <a:t>20</a:t>
                      </a:r>
                      <a:r>
                        <a:rPr lang="en-US" sz="1800" b="0">
                          <a:solidFill>
                            <a:srgbClr val="000000"/>
                          </a:solidFill>
                          <a:latin typeface="Times New Roman" panose="02020603050405020304" pitchFamily="18" charset="0"/>
                          <a:ea typeface="宋体" panose="02010600030101010101" pitchFamily="2" charset="-122"/>
                        </a:rPr>
                        <a:t>0</a:t>
                      </a:r>
                      <a:r>
                        <a:rPr lang="en-US" sz="1800">
                          <a:solidFill>
                            <a:srgbClr val="000000"/>
                          </a:solidFill>
                          <a:latin typeface="宋体" panose="02010600030101010101" pitchFamily="2" charset="-122"/>
                          <a:ea typeface="宋体" panose="02010600030101010101" pitchFamily="2" charset="-122"/>
                          <a:cs typeface="宋体" panose="02010600030101010101" pitchFamily="2" charset="-122"/>
                          <a:sym typeface="+mn-ea"/>
                        </a:rPr>
                        <a:t>℃</a:t>
                      </a:r>
                      <a:endParaRPr lang="en-US" sz="1800" b="0">
                        <a:solidFill>
                          <a:srgbClr val="000000"/>
                        </a:solidFill>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5.85</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67.70</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5.10</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0.16</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21.20</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cap="flat">
                      <a:noFill/>
                    </a:lnR>
                    <a:lnT cap="flat">
                      <a:noFill/>
                    </a:lnT>
                    <a:lnB cap="flat">
                      <a:noFill/>
                    </a:lnB>
                    <a:lnTlToBr>
                      <a:noFill/>
                    </a:lnTlToBr>
                    <a:lnBlToTr>
                      <a:noFill/>
                    </a:lnBlToTr>
                    <a:noFill/>
                  </a:tcPr>
                </a:tc>
              </a:tr>
              <a:tr h="424815">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220</a:t>
                      </a:r>
                      <a:r>
                        <a:rPr lang="en-US" sz="1800">
                          <a:solidFill>
                            <a:srgbClr val="000000"/>
                          </a:solidFill>
                          <a:latin typeface="宋体" panose="02010600030101010101" pitchFamily="2" charset="-122"/>
                          <a:ea typeface="宋体" panose="02010600030101010101" pitchFamily="2" charset="-122"/>
                          <a:cs typeface="宋体" panose="02010600030101010101" pitchFamily="2" charset="-122"/>
                          <a:sym typeface="+mn-ea"/>
                        </a:rPr>
                        <a:t>℃</a:t>
                      </a:r>
                      <a:endParaRPr lang="en-US" sz="1800" b="0">
                        <a:solidFill>
                          <a:srgbClr val="000000"/>
                        </a:solidFill>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6.05</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70.39</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4.98</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0.15</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18.44</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cap="flat">
                      <a:noFill/>
                    </a:lnR>
                    <a:lnT cap="flat">
                      <a:noFill/>
                    </a:lnT>
                    <a:lnB cap="flat">
                      <a:noFill/>
                    </a:lnB>
                    <a:lnTlToBr>
                      <a:noFill/>
                    </a:lnTlToBr>
                    <a:lnBlToTr>
                      <a:noFill/>
                    </a:lnBlToTr>
                    <a:noFill/>
                  </a:tcPr>
                </a:tc>
              </a:tr>
              <a:tr h="424815">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240</a:t>
                      </a:r>
                      <a:r>
                        <a:rPr lang="en-US" sz="1800">
                          <a:solidFill>
                            <a:srgbClr val="000000"/>
                          </a:solidFill>
                          <a:latin typeface="宋体" panose="02010600030101010101" pitchFamily="2" charset="-122"/>
                          <a:ea typeface="宋体" panose="02010600030101010101" pitchFamily="2" charset="-122"/>
                          <a:cs typeface="宋体" panose="02010600030101010101" pitchFamily="2" charset="-122"/>
                          <a:sym typeface="+mn-ea"/>
                        </a:rPr>
                        <a:t>℃</a:t>
                      </a:r>
                      <a:endParaRPr lang="en-US" sz="1800" b="0">
                        <a:solidFill>
                          <a:srgbClr val="000000"/>
                        </a:solidFill>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5.69</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61.60</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4.89</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0.09</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27.74</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cap="flat">
                      <a:noFill/>
                    </a:lnR>
                    <a:lnT cap="flat">
                      <a:noFill/>
                    </a:lnT>
                    <a:lnB cap="flat">
                      <a:noFill/>
                    </a:lnB>
                    <a:lnTlToBr>
                      <a:noFill/>
                    </a:lnTlToBr>
                    <a:lnBlToTr>
                      <a:noFill/>
                    </a:lnBlToTr>
                    <a:noFill/>
                  </a:tcPr>
                </a:tc>
              </a:tr>
              <a:tr h="424815">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260</a:t>
                      </a:r>
                      <a:r>
                        <a:rPr lang="en-US" sz="1800">
                          <a:solidFill>
                            <a:srgbClr val="000000"/>
                          </a:solidFill>
                          <a:latin typeface="宋体" panose="02010600030101010101" pitchFamily="2" charset="-122"/>
                          <a:ea typeface="宋体" panose="02010600030101010101" pitchFamily="2" charset="-122"/>
                          <a:cs typeface="宋体" panose="02010600030101010101" pitchFamily="2" charset="-122"/>
                          <a:sym typeface="+mn-ea"/>
                        </a:rPr>
                        <a:t>℃</a:t>
                      </a:r>
                      <a:endParaRPr lang="en-US" sz="1800" b="0">
                        <a:solidFill>
                          <a:srgbClr val="000000"/>
                        </a:solidFill>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6.39</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70.18</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5.21</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0.10</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18.13</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cap="flat">
                      <a:noFill/>
                    </a:lnR>
                    <a:lnT cap="flat">
                      <a:noFill/>
                    </a:lnT>
                    <a:lnB cap="flat">
                      <a:noFill/>
                    </a:lnB>
                    <a:lnTlToBr>
                      <a:noFill/>
                    </a:lnTlToBr>
                    <a:lnBlToTr>
                      <a:noFill/>
                    </a:lnBlToTr>
                    <a:noFill/>
                  </a:tcPr>
                </a:tc>
              </a:tr>
              <a:tr h="424815">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280</a:t>
                      </a:r>
                      <a:r>
                        <a:rPr lang="en-US" sz="1800">
                          <a:solidFill>
                            <a:srgbClr val="000000"/>
                          </a:solidFill>
                          <a:latin typeface="宋体" panose="02010600030101010101" pitchFamily="2" charset="-122"/>
                          <a:ea typeface="宋体" panose="02010600030101010101" pitchFamily="2" charset="-122"/>
                          <a:cs typeface="宋体" panose="02010600030101010101" pitchFamily="2" charset="-122"/>
                          <a:sym typeface="+mn-ea"/>
                        </a:rPr>
                        <a:t>℃</a:t>
                      </a:r>
                      <a:endParaRPr lang="en-US" sz="1800" b="0">
                        <a:solidFill>
                          <a:srgbClr val="000000"/>
                        </a:solidFill>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a:noFill/>
                    </a:lnR>
                    <a:lnT cap="flat">
                      <a:noFill/>
                    </a:lnT>
                    <a:lnB w="1905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6.28</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w="1905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72.69</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w="1905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4.87</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w="1905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0.08</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w="1905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16.08</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cap="flat">
                      <a:noFill/>
                    </a:lnR>
                    <a:lnT cap="flat">
                      <a:noFill/>
                    </a:lnT>
                    <a:lnB w="19050" cap="flat" cmpd="sng">
                      <a:solidFill>
                        <a:srgbClr val="080000"/>
                      </a:solidFill>
                      <a:prstDash val="solid"/>
                      <a:headEnd type="none" w="med" len="med"/>
                      <a:tailEnd type="none" w="med" len="med"/>
                    </a:lnB>
                    <a:lnTlToBr>
                      <a:noFill/>
                    </a:lnTlToBr>
                    <a:lnBlToTr>
                      <a:noFill/>
                    </a:lnBlToTr>
                    <a:noFill/>
                  </a:tcPr>
                </a:tc>
              </a:tr>
            </a:tbl>
          </a:graphicData>
        </a:graphic>
      </p:graphicFrame>
      <p:sp>
        <p:nvSpPr>
          <p:cNvPr id="5" name="Text Box 4"/>
          <p:cNvSpPr txBox="1"/>
          <p:nvPr/>
        </p:nvSpPr>
        <p:spPr>
          <a:xfrm>
            <a:off x="613410" y="1427480"/>
            <a:ext cx="7262495" cy="337185"/>
          </a:xfrm>
          <a:prstGeom prst="rect">
            <a:avLst/>
          </a:prstGeom>
          <a:noFill/>
          <a:ln w="9525">
            <a:noFill/>
          </a:ln>
        </p:spPr>
        <p:txBody>
          <a:bodyPr wrap="square">
            <a:spAutoFit/>
          </a:bodyPr>
          <a:p>
            <a:pPr algn="ctr"/>
            <a:r>
              <a:rPr lang="zh-CN" sz="1600">
                <a:ea typeface="宋体" panose="02010600030101010101" pitchFamily="2" charset="-122"/>
              </a:rPr>
              <a:t>表</a:t>
            </a:r>
            <a:r>
              <a:rPr lang="en-US" altLang="zh-CN" sz="1600">
                <a:latin typeface="Times New Roman" panose="02020603050405020304" pitchFamily="18" charset="0"/>
                <a:ea typeface="宋体" panose="02010600030101010101" pitchFamily="2" charset="-122"/>
                <a:cs typeface="Times New Roman" panose="02020603050405020304" pitchFamily="18" charset="0"/>
              </a:rPr>
              <a:t>1</a:t>
            </a:r>
            <a:r>
              <a:rPr lang="en-US" altLang="zh-CN" sz="1600">
                <a:latin typeface="Times New Roman" panose="02020603050405020304" pitchFamily="18" charset="0"/>
                <a:ea typeface="宋体" panose="02010600030101010101" pitchFamily="2" charset="-122"/>
                <a:cs typeface="Times New Roman" panose="02020603050405020304" pitchFamily="18" charset="0"/>
              </a:rPr>
              <a:t>  </a:t>
            </a:r>
            <a:r>
              <a:rPr lang="zh-CN" sz="1600">
                <a:ea typeface="宋体" panose="02010600030101010101" pitchFamily="2" charset="-122"/>
              </a:rPr>
              <a:t>纤维板水热液与木糖共水热固相产物炭的元素分析</a:t>
            </a:r>
            <a:endParaRPr lang="zh-CN" sz="1600">
              <a:ea typeface="宋体" panose="02010600030101010101" pitchFamily="2" charset="-122"/>
            </a:endParaRPr>
          </a:p>
        </p:txBody>
      </p:sp>
      <p:sp>
        <p:nvSpPr>
          <p:cNvPr id="4" name="Text Box 3"/>
          <p:cNvSpPr txBox="1"/>
          <p:nvPr/>
        </p:nvSpPr>
        <p:spPr>
          <a:xfrm>
            <a:off x="691515" y="5252085"/>
            <a:ext cx="7058660" cy="922020"/>
          </a:xfrm>
          <a:prstGeom prst="rect">
            <a:avLst/>
          </a:prstGeom>
          <a:noFill/>
          <a:ln w="9525">
            <a:noFill/>
          </a:ln>
        </p:spPr>
        <p:txBody>
          <a:bodyPr wrap="square">
            <a:spAutoFit/>
          </a:bodyPr>
          <a:p>
            <a:pPr marL="0" indent="0" algn="just">
              <a:lnSpc>
                <a:spcPct val="150000"/>
              </a:lnSpc>
            </a:pPr>
            <a:r>
              <a:rPr lang="en-US" altLang="zh-CN" sz="1800" b="0">
                <a:latin typeface="Times New Roman" panose="02020603050405020304" pitchFamily="18" charset="0"/>
                <a:ea typeface="宋体" panose="02010600030101010101" pitchFamily="2" charset="-122"/>
              </a:rPr>
              <a:t>        </a:t>
            </a:r>
            <a:r>
              <a:rPr lang="zh-CN" sz="1800" b="0">
                <a:latin typeface="Times New Roman" panose="02020603050405020304" pitchFamily="18" charset="0"/>
                <a:ea typeface="宋体" panose="02010600030101010101" pitchFamily="2" charset="-122"/>
              </a:rPr>
              <a:t>其中，本研究只关注</a:t>
            </a:r>
            <a:r>
              <a:rPr lang="zh-CN" sz="1800" b="1">
                <a:latin typeface="Times New Roman" panose="02020603050405020304" pitchFamily="18" charset="0"/>
                <a:ea typeface="宋体" panose="02010600030101010101" pitchFamily="2" charset="-122"/>
              </a:rPr>
              <a:t>氮的质量分数</a:t>
            </a:r>
            <a:r>
              <a:rPr lang="zh-CN" sz="1800" b="0">
                <a:latin typeface="Times New Roman" panose="02020603050405020304" pitchFamily="18" charset="0"/>
                <a:ea typeface="宋体" panose="02010600030101010101" pitchFamily="2" charset="-122"/>
              </a:rPr>
              <a:t>在不同温度下的变化，以分析水热液在木糖参与下的</a:t>
            </a:r>
            <a:r>
              <a:rPr lang="zh-CN" sz="1800" b="1">
                <a:latin typeface="Times New Roman" panose="02020603050405020304" pitchFamily="18" charset="0"/>
                <a:ea typeface="宋体" panose="02010600030101010101" pitchFamily="2" charset="-122"/>
              </a:rPr>
              <a:t>固氮率</a:t>
            </a:r>
            <a:r>
              <a:rPr lang="zh-CN" sz="1800" b="0">
                <a:latin typeface="Times New Roman" panose="02020603050405020304" pitchFamily="18" charset="0"/>
                <a:ea typeface="宋体" panose="02010600030101010101" pitchFamily="2" charset="-122"/>
              </a:rPr>
              <a:t>变化。</a:t>
            </a:r>
            <a:endParaRPr lang="zh-CN" sz="1800" b="0">
              <a:latin typeface="Times New Roman" panose="02020603050405020304" pitchFamily="18" charset="0"/>
              <a:ea typeface="宋体" panose="02010600030101010101" pitchFamily="2" charset="-122"/>
            </a:endParaRPr>
          </a:p>
        </p:txBody>
      </p:sp>
      <p:sp>
        <p:nvSpPr>
          <p:cNvPr id="6" name="Rounded Rectangle 5"/>
          <p:cNvSpPr/>
          <p:nvPr/>
        </p:nvSpPr>
        <p:spPr>
          <a:xfrm>
            <a:off x="2766695" y="1955165"/>
            <a:ext cx="782955" cy="2973705"/>
          </a:xfrm>
          <a:prstGeom prst="roundRect">
            <a:avLst/>
          </a:prstGeom>
          <a:solidFill>
            <a:srgbClr val="92D050">
              <a:alpha val="15000"/>
            </a:srgbClr>
          </a:solidFill>
          <a:ln w="76200">
            <a:gradFill>
              <a:gsLst>
                <a:gs pos="0">
                  <a:srgbClr val="14CD68"/>
                </a:gs>
                <a:gs pos="100000">
                  <a:srgbClr val="035C7D"/>
                </a:gs>
              </a:gsLst>
            </a:gradFill>
          </a:ln>
        </p:spPr>
        <p:style>
          <a:lnRef idx="2">
            <a:schemeClr val="accent1"/>
          </a:lnRef>
          <a:fillRef idx="1">
            <a:schemeClr val="lt1"/>
          </a:fillRef>
          <a:effectRef idx="0">
            <a:schemeClr val="accent1"/>
          </a:effectRef>
          <a:fontRef idx="minor">
            <a:schemeClr val="dk1"/>
          </a:fontRef>
        </p:style>
        <p:txBody>
          <a:bodyPr rtlCol="0" anchor="ctr"/>
          <a:p>
            <a:pPr algn="ctr">
              <a:lnSpc>
                <a:spcPct val="130000"/>
              </a:lnSpc>
            </a:pPr>
            <a:endParaRPr lang="en-US" sz="1200" dirty="0">
              <a:latin typeface="微软雅黑" panose="020B0503020204020204" pitchFamily="34" charset="-122"/>
              <a:ea typeface="微软雅黑" panose="020B0503020204020204" pitchFamily="34" charset="-122"/>
            </a:endParaRPr>
          </a:p>
        </p:txBody>
      </p:sp>
      <p:pic>
        <p:nvPicPr>
          <p:cNvPr id="9" name="Picture 3"/>
          <p:cNvPicPr>
            <a:picLocks noChangeAspect="1"/>
          </p:cNvPicPr>
          <p:nvPr/>
        </p:nvPicPr>
        <p:blipFill>
          <a:blip r:embed="rId2">
            <a:clrChange>
              <a:clrFrom>
                <a:srgbClr val="FFFFFF">
                  <a:alpha val="100000"/>
                </a:srgbClr>
              </a:clrFrom>
              <a:clrTo>
                <a:srgbClr val="FFFFFF">
                  <a:alpha val="100000"/>
                  <a:alpha val="0"/>
                </a:srgbClr>
              </a:clrTo>
            </a:clrChange>
          </a:blip>
          <a:stretch>
            <a:fillRect/>
          </a:stretch>
        </p:blipFill>
        <p:spPr>
          <a:xfrm>
            <a:off x="7875905" y="2070735"/>
            <a:ext cx="3954145" cy="2776220"/>
          </a:xfrm>
          <a:prstGeom prst="rect">
            <a:avLst/>
          </a:prstGeom>
          <a:noFill/>
          <a:ln>
            <a:noFill/>
          </a:ln>
        </p:spPr>
      </p:pic>
      <p:sp>
        <p:nvSpPr>
          <p:cNvPr id="101" name="Text Box 100"/>
          <p:cNvSpPr txBox="1"/>
          <p:nvPr/>
        </p:nvSpPr>
        <p:spPr>
          <a:xfrm>
            <a:off x="8190865" y="4929505"/>
            <a:ext cx="3324225" cy="583565"/>
          </a:xfrm>
          <a:prstGeom prst="rect">
            <a:avLst/>
          </a:prstGeom>
          <a:noFill/>
          <a:ln w="9525">
            <a:noFill/>
          </a:ln>
        </p:spPr>
        <p:txBody>
          <a:bodyPr wrap="square">
            <a:spAutoFit/>
          </a:bodyPr>
          <a:p>
            <a:pPr marL="0" indent="0" algn="ctr"/>
            <a:r>
              <a:rPr lang="zh-CN" sz="1600" b="0">
                <a:latin typeface="Times New Roman" panose="02020603050405020304" pitchFamily="18" charset="0"/>
                <a:ea typeface="宋体" panose="02010600030101010101" pitchFamily="2" charset="-122"/>
              </a:rPr>
              <a:t>图</a:t>
            </a:r>
            <a:r>
              <a:rPr lang="en-US" sz="1600" b="0">
                <a:latin typeface="Times New Roman" panose="02020603050405020304" pitchFamily="18" charset="0"/>
                <a:ea typeface="宋体" panose="02010600030101010101" pitchFamily="2" charset="-122"/>
              </a:rPr>
              <a:t>1</a:t>
            </a:r>
            <a:r>
              <a:rPr lang="en-US" sz="1600" b="0">
                <a:latin typeface="Times New Roman" panose="02020603050405020304" pitchFamily="18" charset="0"/>
                <a:ea typeface="宋体" panose="02010600030101010101" pitchFamily="2" charset="-122"/>
              </a:rPr>
              <a:t>  </a:t>
            </a:r>
            <a:r>
              <a:rPr lang="zh-CN" sz="1600" b="0">
                <a:latin typeface="Times New Roman" panose="02020603050405020304" pitchFamily="18" charset="0"/>
                <a:ea typeface="宋体" panose="02010600030101010101" pitchFamily="2" charset="-122"/>
              </a:rPr>
              <a:t>木糖与水热液反应固相产物中氮的质量分数</a:t>
            </a:r>
            <a:endParaRPr lang="zh-CN" sz="1600" b="0">
              <a:latin typeface="Times New Roman" panose="02020603050405020304" pitchFamily="18" charset="0"/>
              <a:ea typeface="宋体" panose="02010600030101010101" pitchFamily="2" charset="-122"/>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占位符 1"/>
          <p:cNvSpPr>
            <a:spLocks noGrp="1"/>
          </p:cNvSpPr>
          <p:nvPr>
            <p:ph type="body" sz="quarter" idx="13"/>
          </p:nvPr>
        </p:nvSpPr>
        <p:spPr>
          <a:xfrm>
            <a:off x="371264" y="422064"/>
            <a:ext cx="11449049" cy="469900"/>
          </a:xfrm>
          <a:noFill/>
          <a:ln>
            <a:noFill/>
          </a:ln>
        </p:spPr>
        <p:txBody>
          <a:bodyPr anchor="b" anchorCtr="0"/>
          <a:lstStyle/>
          <a:p>
            <a:pPr eaLnBrk="1" hangingPunct="1">
              <a:buClrTx/>
              <a:buSzTx/>
            </a:pPr>
            <a:r>
              <a:rPr lang="en-US" altLang="zh-CN" kern="1200" dirty="0">
                <a:latin typeface="黑体" panose="02010600030101010101" pitchFamily="49" charset="-122"/>
                <a:ea typeface="黑体" panose="02010600030101010101" pitchFamily="49" charset="-122"/>
                <a:cs typeface="黑体" panose="02010600030101010101" pitchFamily="49" charset="-122"/>
              </a:rPr>
              <a:t>03   </a:t>
            </a:r>
            <a:r>
              <a:rPr lang="zh-CN" altLang="en-US" kern="1200" dirty="0">
                <a:latin typeface="黑体" panose="02010600030101010101" pitchFamily="49" charset="-122"/>
                <a:ea typeface="黑体" panose="02010600030101010101" pitchFamily="49" charset="-122"/>
                <a:cs typeface="黑体" panose="02010600030101010101" pitchFamily="49" charset="-122"/>
              </a:rPr>
              <a:t>研究内容</a:t>
            </a:r>
            <a:r>
              <a:rPr lang="en-US" altLang="zh-CN" dirty="0">
                <a:latin typeface="黑体" panose="02010600030101010101" pitchFamily="49" charset="-122"/>
                <a:ea typeface="黑体" panose="02010600030101010101" pitchFamily="49" charset="-122"/>
                <a:cs typeface="黑体" panose="02010600030101010101" pitchFamily="49" charset="-122"/>
                <a:sym typeface="+mn-ea"/>
              </a:rPr>
              <a:t>——</a:t>
            </a:r>
            <a:r>
              <a:rPr lang="zh-CN" altLang="en-US" dirty="0">
                <a:latin typeface="黑体" panose="02010600030101010101" pitchFamily="49" charset="-122"/>
                <a:ea typeface="黑体" panose="02010600030101010101" pitchFamily="49" charset="-122"/>
                <a:cs typeface="黑体" panose="02010600030101010101" pitchFamily="49" charset="-122"/>
                <a:sym typeface="+mn-ea"/>
              </a:rPr>
              <a:t>水热炭中氮的迁移特性研究</a:t>
            </a:r>
            <a:endParaRPr lang="zh-CN" altLang="en-US" kern="1200" dirty="0">
              <a:latin typeface="黑体" panose="02010600030101010101" pitchFamily="49" charset="-122"/>
              <a:ea typeface="黑体" panose="02010600030101010101" pitchFamily="49" charset="-122"/>
              <a:cs typeface="黑体" panose="02010600030101010101" pitchFamily="49" charset="-122"/>
            </a:endParaRPr>
          </a:p>
        </p:txBody>
      </p:sp>
      <p:pic>
        <p:nvPicPr>
          <p:cNvPr id="10" name="Picture 1" descr="C:\Users\Administrator\Desktop\t011b1f6b967fbc2c0a.png"/>
          <p:cNvPicPr>
            <a:picLocks noChangeAspect="1"/>
          </p:cNvPicPr>
          <p:nvPr/>
        </p:nvPicPr>
        <p:blipFill>
          <a:blip r:embed="rId1"/>
          <a:stretch>
            <a:fillRect/>
          </a:stretch>
        </p:blipFill>
        <p:spPr>
          <a:xfrm>
            <a:off x="10854281" y="100465"/>
            <a:ext cx="1084560" cy="1140393"/>
          </a:xfrm>
          <a:prstGeom prst="rect">
            <a:avLst/>
          </a:prstGeom>
          <a:noFill/>
          <a:ln w="9525">
            <a:noFill/>
          </a:ln>
        </p:spPr>
      </p:pic>
      <p:sp>
        <p:nvSpPr>
          <p:cNvPr id="5" name="Text Box 4"/>
          <p:cNvSpPr txBox="1"/>
          <p:nvPr/>
        </p:nvSpPr>
        <p:spPr>
          <a:xfrm>
            <a:off x="2464435" y="3045460"/>
            <a:ext cx="7262495" cy="337185"/>
          </a:xfrm>
          <a:prstGeom prst="rect">
            <a:avLst/>
          </a:prstGeom>
          <a:noFill/>
          <a:ln w="9525">
            <a:noFill/>
          </a:ln>
        </p:spPr>
        <p:txBody>
          <a:bodyPr wrap="square">
            <a:spAutoFit/>
          </a:bodyPr>
          <a:p>
            <a:pPr algn="ctr"/>
            <a:r>
              <a:rPr lang="zh-CN" sz="1600">
                <a:ea typeface="宋体" panose="02010600030101010101" pitchFamily="2" charset="-122"/>
              </a:rPr>
              <a:t>表</a:t>
            </a:r>
            <a:r>
              <a:rPr lang="en-US" altLang="zh-CN" sz="1600">
                <a:latin typeface="Times New Roman" panose="02020603050405020304" pitchFamily="18" charset="0"/>
                <a:ea typeface="宋体" panose="02010600030101010101" pitchFamily="2" charset="-122"/>
                <a:cs typeface="Times New Roman" panose="02020603050405020304" pitchFamily="18" charset="0"/>
              </a:rPr>
              <a:t>2  </a:t>
            </a:r>
            <a:r>
              <a:rPr lang="zh-CN" sz="1600">
                <a:ea typeface="宋体" panose="02010600030101010101" pitchFamily="2" charset="-122"/>
              </a:rPr>
              <a:t>木糖与水热液反应产物分析</a:t>
            </a:r>
            <a:endParaRPr lang="zh-CN" sz="1600">
              <a:ea typeface="宋体" panose="02010600030101010101" pitchFamily="2" charset="-122"/>
            </a:endParaRPr>
          </a:p>
        </p:txBody>
      </p:sp>
      <p:graphicFrame>
        <p:nvGraphicFramePr>
          <p:cNvPr id="2" name="Table 1"/>
          <p:cNvGraphicFramePr/>
          <p:nvPr/>
        </p:nvGraphicFramePr>
        <p:xfrm>
          <a:off x="857250" y="3529965"/>
          <a:ext cx="10477500" cy="2523490"/>
        </p:xfrm>
        <a:graphic>
          <a:graphicData uri="http://schemas.openxmlformats.org/drawingml/2006/table">
            <a:tbl>
              <a:tblPr firstRow="1" bandRow="1">
                <a:tableStyleId>{5940675A-B579-460E-94D1-54222C63F5DA}</a:tableStyleId>
              </a:tblPr>
              <a:tblGrid>
                <a:gridCol w="2163763"/>
                <a:gridCol w="1385887"/>
                <a:gridCol w="1385888"/>
                <a:gridCol w="1385887"/>
                <a:gridCol w="1384300"/>
                <a:gridCol w="1385888"/>
                <a:gridCol w="1385887"/>
              </a:tblGrid>
              <a:tr h="420370">
                <a:tc>
                  <a:txBody>
                    <a:bodyPr/>
                    <a:p>
                      <a:pPr indent="0" algn="ctr">
                        <a:buNone/>
                      </a:pPr>
                      <a:r>
                        <a:rPr lang="en-US" sz="1800" b="0">
                          <a:latin typeface="Times New Roman" panose="02020603050405020304" pitchFamily="18" charset="0"/>
                          <a:ea typeface="宋体" panose="02010600030101010101" pitchFamily="2" charset="-122"/>
                          <a:cs typeface="Times New Roman" panose="02020603050405020304" pitchFamily="18" charset="0"/>
                        </a:rPr>
                        <a:t>条件</a:t>
                      </a:r>
                      <a:endParaRPr lang="en-US" sz="1800" b="0">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a:noFill/>
                    </a:lnR>
                    <a:lnT w="1905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180 </a:t>
                      </a:r>
                      <a:r>
                        <a:rPr lang="en-US" sz="1800">
                          <a:solidFill>
                            <a:srgbClr val="000000"/>
                          </a:solidFill>
                          <a:latin typeface="宋体" panose="02010600030101010101" pitchFamily="2" charset="-122"/>
                          <a:ea typeface="宋体" panose="02010600030101010101" pitchFamily="2" charset="-122"/>
                          <a:cs typeface="宋体" panose="02010600030101010101" pitchFamily="2" charset="-122"/>
                          <a:sym typeface="+mn-ea"/>
                        </a:rPr>
                        <a:t>℃</a:t>
                      </a:r>
                      <a:r>
                        <a:rPr lang="en-US" sz="1800" b="0">
                          <a:latin typeface="Times New Roman" panose="02020603050405020304" pitchFamily="18" charset="0"/>
                          <a:ea typeface="宋体" panose="02010600030101010101" pitchFamily="2" charset="-122"/>
                          <a:cs typeface="Times New Roman" panose="02020603050405020304" pitchFamily="18" charset="0"/>
                        </a:rPr>
                        <a:t>-2h</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w="1905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cs typeface="Times New Roman" panose="02020603050405020304" pitchFamily="18" charset="0"/>
                        </a:rPr>
                        <a:t>2</a:t>
                      </a:r>
                      <a:r>
                        <a:rPr lang="en-US" sz="1800" b="0">
                          <a:latin typeface="Times New Roman" panose="02020603050405020304" pitchFamily="18" charset="0"/>
                          <a:ea typeface="宋体" panose="02010600030101010101" pitchFamily="2" charset="-122"/>
                        </a:rPr>
                        <a:t>0</a:t>
                      </a:r>
                      <a:r>
                        <a:rPr lang="en-US" sz="1800" b="0">
                          <a:latin typeface="Times New Roman" panose="02020603050405020304" pitchFamily="18" charset="0"/>
                          <a:ea typeface="宋体" panose="02010600030101010101" pitchFamily="2" charset="-122"/>
                          <a:cs typeface="Times New Roman" panose="02020603050405020304" pitchFamily="18" charset="0"/>
                        </a:rPr>
                        <a:t>0 </a:t>
                      </a:r>
                      <a:r>
                        <a:rPr lang="en-US" sz="1800">
                          <a:solidFill>
                            <a:srgbClr val="000000"/>
                          </a:solidFill>
                          <a:latin typeface="宋体" panose="02010600030101010101" pitchFamily="2" charset="-122"/>
                          <a:ea typeface="宋体" panose="02010600030101010101" pitchFamily="2" charset="-122"/>
                          <a:cs typeface="宋体" panose="02010600030101010101" pitchFamily="2" charset="-122"/>
                          <a:sym typeface="+mn-ea"/>
                        </a:rPr>
                        <a:t>℃</a:t>
                      </a:r>
                      <a:r>
                        <a:rPr lang="en-US" sz="1800" b="0">
                          <a:latin typeface="Times New Roman" panose="02020603050405020304" pitchFamily="18" charset="0"/>
                          <a:ea typeface="宋体" panose="02010600030101010101" pitchFamily="2" charset="-122"/>
                          <a:cs typeface="Times New Roman" panose="02020603050405020304" pitchFamily="18" charset="0"/>
                        </a:rPr>
                        <a:t>-2h</a:t>
                      </a:r>
                      <a:endParaRPr lang="en-US" sz="1800" b="0">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a:noFill/>
                    </a:lnR>
                    <a:lnT w="1905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cs typeface="Times New Roman" panose="02020603050405020304" pitchFamily="18" charset="0"/>
                        </a:rPr>
                        <a:t>2</a:t>
                      </a:r>
                      <a:r>
                        <a:rPr lang="en-US" sz="1800" b="0">
                          <a:latin typeface="Times New Roman" panose="02020603050405020304" pitchFamily="18" charset="0"/>
                          <a:ea typeface="宋体" panose="02010600030101010101" pitchFamily="2" charset="-122"/>
                        </a:rPr>
                        <a:t>2</a:t>
                      </a:r>
                      <a:r>
                        <a:rPr lang="en-US" sz="1800" b="0">
                          <a:latin typeface="Times New Roman" panose="02020603050405020304" pitchFamily="18" charset="0"/>
                          <a:ea typeface="宋体" panose="02010600030101010101" pitchFamily="2" charset="-122"/>
                          <a:cs typeface="Times New Roman" panose="02020603050405020304" pitchFamily="18" charset="0"/>
                        </a:rPr>
                        <a:t>0</a:t>
                      </a:r>
                      <a:r>
                        <a:rPr lang="en-US" sz="1800">
                          <a:latin typeface="Times New Roman" panose="02020603050405020304" pitchFamily="18" charset="0"/>
                          <a:ea typeface="宋体" panose="02010600030101010101" pitchFamily="2" charset="-122"/>
                          <a:cs typeface="Times New Roman" panose="02020603050405020304" pitchFamily="18" charset="0"/>
                          <a:sym typeface="+mn-ea"/>
                        </a:rPr>
                        <a:t> </a:t>
                      </a:r>
                      <a:r>
                        <a:rPr lang="en-US" sz="1800">
                          <a:solidFill>
                            <a:srgbClr val="000000"/>
                          </a:solidFill>
                          <a:latin typeface="宋体" panose="02010600030101010101" pitchFamily="2" charset="-122"/>
                          <a:ea typeface="宋体" panose="02010600030101010101" pitchFamily="2" charset="-122"/>
                          <a:cs typeface="宋体" panose="02010600030101010101" pitchFamily="2" charset="-122"/>
                          <a:sym typeface="+mn-ea"/>
                        </a:rPr>
                        <a:t>℃</a:t>
                      </a:r>
                      <a:r>
                        <a:rPr lang="en-US" sz="1800" b="0">
                          <a:latin typeface="Times New Roman" panose="02020603050405020304" pitchFamily="18" charset="0"/>
                          <a:ea typeface="宋体" panose="02010600030101010101" pitchFamily="2" charset="-122"/>
                          <a:cs typeface="Times New Roman" panose="02020603050405020304" pitchFamily="18" charset="0"/>
                        </a:rPr>
                        <a:t>-2h</a:t>
                      </a:r>
                      <a:endParaRPr lang="en-US" sz="1800" b="0">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a:noFill/>
                    </a:lnR>
                    <a:lnT w="1905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cs typeface="Times New Roman" panose="02020603050405020304" pitchFamily="18" charset="0"/>
                        </a:rPr>
                        <a:t>240</a:t>
                      </a:r>
                      <a:r>
                        <a:rPr lang="en-US" sz="1800">
                          <a:latin typeface="Times New Roman" panose="02020603050405020304" pitchFamily="18" charset="0"/>
                          <a:ea typeface="宋体" panose="02010600030101010101" pitchFamily="2" charset="-122"/>
                          <a:cs typeface="Times New Roman" panose="02020603050405020304" pitchFamily="18" charset="0"/>
                          <a:sym typeface="+mn-ea"/>
                        </a:rPr>
                        <a:t> </a:t>
                      </a:r>
                      <a:r>
                        <a:rPr lang="en-US" sz="1800">
                          <a:solidFill>
                            <a:srgbClr val="000000"/>
                          </a:solidFill>
                          <a:latin typeface="宋体" panose="02010600030101010101" pitchFamily="2" charset="-122"/>
                          <a:ea typeface="宋体" panose="02010600030101010101" pitchFamily="2" charset="-122"/>
                          <a:cs typeface="宋体" panose="02010600030101010101" pitchFamily="2" charset="-122"/>
                          <a:sym typeface="+mn-ea"/>
                        </a:rPr>
                        <a:t>℃</a:t>
                      </a:r>
                      <a:r>
                        <a:rPr lang="en-US" sz="1800" b="0">
                          <a:latin typeface="Times New Roman" panose="02020603050405020304" pitchFamily="18" charset="0"/>
                          <a:ea typeface="宋体" panose="02010600030101010101" pitchFamily="2" charset="-122"/>
                          <a:cs typeface="Times New Roman" panose="02020603050405020304" pitchFamily="18" charset="0"/>
                        </a:rPr>
                        <a:t>-2h</a:t>
                      </a:r>
                      <a:endParaRPr lang="en-US" sz="1800" b="0">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a:noFill/>
                    </a:lnR>
                    <a:lnT w="1905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cs typeface="Times New Roman" panose="02020603050405020304" pitchFamily="18" charset="0"/>
                        </a:rPr>
                        <a:t>2</a:t>
                      </a:r>
                      <a:r>
                        <a:rPr lang="en-US" sz="1800" b="0">
                          <a:latin typeface="Times New Roman" panose="02020603050405020304" pitchFamily="18" charset="0"/>
                          <a:ea typeface="宋体" panose="02010600030101010101" pitchFamily="2" charset="-122"/>
                        </a:rPr>
                        <a:t>6</a:t>
                      </a:r>
                      <a:r>
                        <a:rPr lang="en-US" sz="1800" b="0">
                          <a:latin typeface="Times New Roman" panose="02020603050405020304" pitchFamily="18" charset="0"/>
                          <a:ea typeface="宋体" panose="02010600030101010101" pitchFamily="2" charset="-122"/>
                          <a:cs typeface="Times New Roman" panose="02020603050405020304" pitchFamily="18" charset="0"/>
                        </a:rPr>
                        <a:t>0</a:t>
                      </a:r>
                      <a:r>
                        <a:rPr lang="en-US" sz="1800">
                          <a:latin typeface="Times New Roman" panose="02020603050405020304" pitchFamily="18" charset="0"/>
                          <a:ea typeface="宋体" panose="02010600030101010101" pitchFamily="2" charset="-122"/>
                          <a:cs typeface="Times New Roman" panose="02020603050405020304" pitchFamily="18" charset="0"/>
                          <a:sym typeface="+mn-ea"/>
                        </a:rPr>
                        <a:t> </a:t>
                      </a:r>
                      <a:r>
                        <a:rPr lang="en-US" sz="1800">
                          <a:solidFill>
                            <a:srgbClr val="000000"/>
                          </a:solidFill>
                          <a:latin typeface="宋体" panose="02010600030101010101" pitchFamily="2" charset="-122"/>
                          <a:ea typeface="宋体" panose="02010600030101010101" pitchFamily="2" charset="-122"/>
                          <a:cs typeface="宋体" panose="02010600030101010101" pitchFamily="2" charset="-122"/>
                          <a:sym typeface="+mn-ea"/>
                        </a:rPr>
                        <a:t>℃</a:t>
                      </a:r>
                      <a:r>
                        <a:rPr lang="en-US" sz="1800" b="0">
                          <a:latin typeface="Times New Roman" panose="02020603050405020304" pitchFamily="18" charset="0"/>
                          <a:ea typeface="宋体" panose="02010600030101010101" pitchFamily="2" charset="-122"/>
                          <a:cs typeface="Times New Roman" panose="02020603050405020304" pitchFamily="18" charset="0"/>
                        </a:rPr>
                        <a:t>-2h</a:t>
                      </a:r>
                      <a:endParaRPr lang="en-US" sz="1800" b="0">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a:noFill/>
                    </a:lnR>
                    <a:lnT w="1905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cs typeface="Times New Roman" panose="02020603050405020304" pitchFamily="18" charset="0"/>
                        </a:rPr>
                        <a:t>2</a:t>
                      </a:r>
                      <a:r>
                        <a:rPr lang="en-US" sz="1800" b="0">
                          <a:latin typeface="Times New Roman" panose="02020603050405020304" pitchFamily="18" charset="0"/>
                          <a:ea typeface="宋体" panose="02010600030101010101" pitchFamily="2" charset="-122"/>
                        </a:rPr>
                        <a:t>8</a:t>
                      </a:r>
                      <a:r>
                        <a:rPr lang="en-US" sz="1800" b="0">
                          <a:latin typeface="Times New Roman" panose="02020603050405020304" pitchFamily="18" charset="0"/>
                          <a:ea typeface="宋体" panose="02010600030101010101" pitchFamily="2" charset="-122"/>
                          <a:cs typeface="Times New Roman" panose="02020603050405020304" pitchFamily="18" charset="0"/>
                        </a:rPr>
                        <a:t>0</a:t>
                      </a:r>
                      <a:r>
                        <a:rPr lang="en-US" sz="1800">
                          <a:latin typeface="Times New Roman" panose="02020603050405020304" pitchFamily="18" charset="0"/>
                          <a:ea typeface="宋体" panose="02010600030101010101" pitchFamily="2" charset="-122"/>
                          <a:cs typeface="Times New Roman" panose="02020603050405020304" pitchFamily="18" charset="0"/>
                          <a:sym typeface="+mn-ea"/>
                        </a:rPr>
                        <a:t> </a:t>
                      </a:r>
                      <a:r>
                        <a:rPr lang="en-US" sz="1800">
                          <a:solidFill>
                            <a:srgbClr val="000000"/>
                          </a:solidFill>
                          <a:latin typeface="宋体" panose="02010600030101010101" pitchFamily="2" charset="-122"/>
                          <a:ea typeface="宋体" panose="02010600030101010101" pitchFamily="2" charset="-122"/>
                          <a:cs typeface="宋体" panose="02010600030101010101" pitchFamily="2" charset="-122"/>
                          <a:sym typeface="+mn-ea"/>
                        </a:rPr>
                        <a:t>℃</a:t>
                      </a:r>
                      <a:r>
                        <a:rPr lang="en-US" sz="1800" b="0">
                          <a:latin typeface="Times New Roman" panose="02020603050405020304" pitchFamily="18" charset="0"/>
                          <a:ea typeface="宋体" panose="02010600030101010101" pitchFamily="2" charset="-122"/>
                          <a:cs typeface="Times New Roman" panose="02020603050405020304" pitchFamily="18" charset="0"/>
                        </a:rPr>
                        <a:t>-2h</a:t>
                      </a:r>
                      <a:endParaRPr lang="en-US" sz="1800" b="0">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cap="flat">
                      <a:noFill/>
                    </a:lnR>
                    <a:lnT w="1905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420624">
                <a:tc>
                  <a:txBody>
                    <a:bodyPr/>
                    <a:p>
                      <a:pPr indent="0" algn="ctr">
                        <a:buNone/>
                      </a:pPr>
                      <a:r>
                        <a:rPr lang="en-US" sz="1800" b="0">
                          <a:latin typeface="Times New Roman" panose="02020603050405020304" pitchFamily="18" charset="0"/>
                          <a:ea typeface="宋体" panose="02010600030101010101" pitchFamily="2" charset="-122"/>
                          <a:cs typeface="Times New Roman" panose="02020603050405020304" pitchFamily="18" charset="0"/>
                        </a:rPr>
                        <a:t>升温时间</a:t>
                      </a:r>
                      <a:r>
                        <a:rPr lang="en-US" sz="1800" b="0">
                          <a:latin typeface="Times New Roman" panose="02020603050405020304" pitchFamily="18" charset="0"/>
                          <a:ea typeface="宋体" panose="02010600030101010101" pitchFamily="2" charset="-122"/>
                        </a:rPr>
                        <a:t>(min)</a:t>
                      </a:r>
                      <a:endParaRPr lang="en-US" sz="1800" b="0">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a:noFill/>
                    </a:lnR>
                    <a:lnT w="12700" cap="flat" cmpd="sng">
                      <a:solidFill>
                        <a:srgbClr val="080000"/>
                      </a:solidFill>
                      <a:prstDash val="solid"/>
                      <a:headEnd type="none" w="med" len="med"/>
                      <a:tailEnd type="none" w="med" len="med"/>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20</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w="12700" cap="flat" cmpd="sng">
                      <a:solidFill>
                        <a:srgbClr val="080000"/>
                      </a:solidFill>
                      <a:prstDash val="solid"/>
                      <a:headEnd type="none" w="med" len="med"/>
                      <a:tailEnd type="none" w="med" len="med"/>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25</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w="12700" cap="flat" cmpd="sng">
                      <a:solidFill>
                        <a:srgbClr val="080000"/>
                      </a:solidFill>
                      <a:prstDash val="solid"/>
                      <a:headEnd type="none" w="med" len="med"/>
                      <a:tailEnd type="none" w="med" len="med"/>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28</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w="12700" cap="flat" cmpd="sng">
                      <a:solidFill>
                        <a:srgbClr val="080000"/>
                      </a:solidFill>
                      <a:prstDash val="solid"/>
                      <a:headEnd type="none" w="med" len="med"/>
                      <a:tailEnd type="none" w="med" len="med"/>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30</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w="12700" cap="flat" cmpd="sng">
                      <a:solidFill>
                        <a:srgbClr val="080000"/>
                      </a:solidFill>
                      <a:prstDash val="solid"/>
                      <a:headEnd type="none" w="med" len="med"/>
                      <a:tailEnd type="none" w="med" len="med"/>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33</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w="12700" cap="flat" cmpd="sng">
                      <a:solidFill>
                        <a:srgbClr val="080000"/>
                      </a:solidFill>
                      <a:prstDash val="solid"/>
                      <a:headEnd type="none" w="med" len="med"/>
                      <a:tailEnd type="none" w="med" len="med"/>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40</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cap="flat">
                      <a:noFill/>
                    </a:lnR>
                    <a:lnT w="12700" cap="flat" cmpd="sng">
                      <a:solidFill>
                        <a:srgbClr val="080000"/>
                      </a:solidFill>
                      <a:prstDash val="solid"/>
                      <a:headEnd type="none" w="med" len="med"/>
                      <a:tailEnd type="none" w="med" len="med"/>
                    </a:lnT>
                    <a:lnB cap="flat">
                      <a:noFill/>
                    </a:lnB>
                    <a:lnTlToBr>
                      <a:noFill/>
                    </a:lnTlToBr>
                    <a:lnBlToTr>
                      <a:noFill/>
                    </a:lnBlToTr>
                    <a:noFill/>
                  </a:tcPr>
                </a:tc>
              </a:tr>
              <a:tr h="420624">
                <a:tc>
                  <a:txBody>
                    <a:bodyPr/>
                    <a:p>
                      <a:pPr indent="0" algn="ctr">
                        <a:buNone/>
                      </a:pPr>
                      <a:r>
                        <a:rPr lang="en-US" sz="1800" b="0">
                          <a:latin typeface="Times New Roman" panose="02020603050405020304" pitchFamily="18" charset="0"/>
                          <a:ea typeface="宋体" panose="02010600030101010101" pitchFamily="2" charset="-122"/>
                          <a:cs typeface="Times New Roman" panose="02020603050405020304" pitchFamily="18" charset="0"/>
                        </a:rPr>
                        <a:t>保温压力</a:t>
                      </a:r>
                      <a:r>
                        <a:rPr lang="en-US" sz="1800" b="0">
                          <a:latin typeface="Times New Roman" panose="02020603050405020304" pitchFamily="18" charset="0"/>
                          <a:ea typeface="宋体" panose="02010600030101010101" pitchFamily="2" charset="-122"/>
                        </a:rPr>
                        <a:t>(</a:t>
                      </a:r>
                      <a:r>
                        <a:rPr lang="en-US" sz="1800" b="0">
                          <a:latin typeface="Times New Roman" panose="02020603050405020304" pitchFamily="18" charset="0"/>
                          <a:ea typeface="宋体" panose="02010600030101010101" pitchFamily="2" charset="-122"/>
                          <a:cs typeface="Times New Roman" panose="02020603050405020304" pitchFamily="18" charset="0"/>
                        </a:rPr>
                        <a:t>MPa</a:t>
                      </a:r>
                      <a:r>
                        <a:rPr lang="en-US" sz="1800" b="0">
                          <a:latin typeface="Times New Roman" panose="02020603050405020304" pitchFamily="18" charset="0"/>
                          <a:ea typeface="宋体" panose="02010600030101010101" pitchFamily="2" charset="-122"/>
                        </a:rPr>
                        <a:t>)</a:t>
                      </a:r>
                      <a:endParaRPr lang="en-US" sz="1800" b="0">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1.4</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1.9</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2.6</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3.5</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4.5</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6.5</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cap="flat">
                      <a:noFill/>
                    </a:lnR>
                    <a:lnT cap="flat">
                      <a:noFill/>
                    </a:lnT>
                    <a:lnB cap="flat">
                      <a:noFill/>
                    </a:lnB>
                    <a:lnTlToBr>
                      <a:noFill/>
                    </a:lnTlToBr>
                    <a:lnBlToTr>
                      <a:noFill/>
                    </a:lnBlToTr>
                    <a:noFill/>
                  </a:tcPr>
                </a:tc>
              </a:tr>
              <a:tr h="420624">
                <a:tc>
                  <a:txBody>
                    <a:bodyPr/>
                    <a:p>
                      <a:pPr indent="0" algn="ctr">
                        <a:buNone/>
                      </a:pPr>
                      <a:r>
                        <a:rPr lang="en-US" sz="1800" b="0">
                          <a:latin typeface="Times New Roman" panose="02020603050405020304" pitchFamily="18" charset="0"/>
                          <a:ea typeface="宋体" panose="02010600030101010101" pitchFamily="2" charset="-122"/>
                          <a:cs typeface="Times New Roman" panose="02020603050405020304" pitchFamily="18" charset="0"/>
                        </a:rPr>
                        <a:t>原料称重</a:t>
                      </a:r>
                      <a:r>
                        <a:rPr lang="en-US" sz="1800" b="0">
                          <a:latin typeface="Times New Roman" panose="02020603050405020304" pitchFamily="18" charset="0"/>
                          <a:ea typeface="宋体" panose="02010600030101010101" pitchFamily="2" charset="-122"/>
                        </a:rPr>
                        <a:t>(g)</a:t>
                      </a:r>
                      <a:endParaRPr lang="en-US" sz="1800" b="0">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3.0002</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3.0007</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3.0000</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3.0005</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3.0006</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3.0003</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cap="flat">
                      <a:noFill/>
                    </a:lnR>
                    <a:lnT cap="flat">
                      <a:noFill/>
                    </a:lnT>
                    <a:lnB cap="flat">
                      <a:noFill/>
                    </a:lnB>
                    <a:lnTlToBr>
                      <a:noFill/>
                    </a:lnTlToBr>
                    <a:lnBlToTr>
                      <a:noFill/>
                    </a:lnBlToTr>
                    <a:noFill/>
                  </a:tcPr>
                </a:tc>
              </a:tr>
              <a:tr h="420624">
                <a:tc>
                  <a:txBody>
                    <a:bodyPr/>
                    <a:p>
                      <a:pPr indent="0" algn="ctr">
                        <a:buNone/>
                      </a:pPr>
                      <a:r>
                        <a:rPr lang="en-US" sz="1800" b="0">
                          <a:latin typeface="Times New Roman" panose="02020603050405020304" pitchFamily="18" charset="0"/>
                          <a:ea typeface="宋体" panose="02010600030101010101" pitchFamily="2" charset="-122"/>
                          <a:cs typeface="Times New Roman" panose="02020603050405020304" pitchFamily="18" charset="0"/>
                        </a:rPr>
                        <a:t>产物称重</a:t>
                      </a:r>
                      <a:r>
                        <a:rPr lang="en-US" sz="1800" b="0">
                          <a:latin typeface="Times New Roman" panose="02020603050405020304" pitchFamily="18" charset="0"/>
                          <a:ea typeface="宋体" panose="02010600030101010101" pitchFamily="2" charset="-122"/>
                        </a:rPr>
                        <a:t>(g)</a:t>
                      </a:r>
                      <a:endParaRPr lang="en-US" sz="1800" b="0">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0.7823</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0.9248</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0.9887</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0.9600</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0.8680</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0.8551</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cap="flat">
                      <a:noFill/>
                    </a:lnR>
                    <a:lnT cap="flat">
                      <a:noFill/>
                    </a:lnT>
                    <a:lnB cap="flat">
                      <a:noFill/>
                    </a:lnB>
                    <a:lnTlToBr>
                      <a:noFill/>
                    </a:lnTlToBr>
                    <a:lnBlToTr>
                      <a:noFill/>
                    </a:lnBlToTr>
                    <a:noFill/>
                  </a:tcPr>
                </a:tc>
              </a:tr>
              <a:tr h="420624">
                <a:tc>
                  <a:txBody>
                    <a:bodyPr/>
                    <a:p>
                      <a:pPr indent="0" algn="ctr">
                        <a:buNone/>
                      </a:pPr>
                      <a:r>
                        <a:rPr lang="en-US" sz="1800" b="0">
                          <a:latin typeface="Times New Roman" panose="02020603050405020304" pitchFamily="18" charset="0"/>
                          <a:ea typeface="宋体" panose="02010600030101010101" pitchFamily="2" charset="-122"/>
                          <a:cs typeface="Times New Roman" panose="02020603050405020304" pitchFamily="18" charset="0"/>
                        </a:rPr>
                        <a:t>炭得率</a:t>
                      </a:r>
                      <a:r>
                        <a:rPr lang="en-US" sz="1800" b="0">
                          <a:latin typeface="Times New Roman" panose="02020603050405020304" pitchFamily="18" charset="0"/>
                          <a:ea typeface="宋体" panose="02010600030101010101" pitchFamily="2" charset="-122"/>
                        </a:rPr>
                        <a:t>(%)</a:t>
                      </a:r>
                      <a:endParaRPr lang="en-US" sz="1800" b="0">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a:noFill/>
                    </a:lnR>
                    <a:lnT cap="flat">
                      <a:noFill/>
                    </a:lnT>
                    <a:lnB w="1905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26.08</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w="1905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30.83</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w="1905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32.96</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w="1905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32.00</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w="1905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28.93</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w="1905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28.50</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cap="flat">
                      <a:noFill/>
                    </a:lnR>
                    <a:lnT cap="flat">
                      <a:noFill/>
                    </a:lnT>
                    <a:lnB w="19050" cap="flat" cmpd="sng">
                      <a:solidFill>
                        <a:srgbClr val="080000"/>
                      </a:solidFill>
                      <a:prstDash val="solid"/>
                      <a:headEnd type="none" w="med" len="med"/>
                      <a:tailEnd type="none" w="med" len="med"/>
                    </a:lnB>
                    <a:lnTlToBr>
                      <a:noFill/>
                    </a:lnTlToBr>
                    <a:lnBlToTr>
                      <a:noFill/>
                    </a:lnBlToTr>
                    <a:noFill/>
                  </a:tcPr>
                </a:tc>
              </a:tr>
            </a:tbl>
          </a:graphicData>
        </a:graphic>
      </p:graphicFrame>
      <p:sp>
        <p:nvSpPr>
          <p:cNvPr id="3" name="Text Box 2"/>
          <p:cNvSpPr txBox="1"/>
          <p:nvPr/>
        </p:nvSpPr>
        <p:spPr>
          <a:xfrm>
            <a:off x="1602740" y="1452880"/>
            <a:ext cx="8986520" cy="1337945"/>
          </a:xfrm>
          <a:prstGeom prst="rect">
            <a:avLst/>
          </a:prstGeom>
          <a:noFill/>
          <a:ln w="9525">
            <a:noFill/>
          </a:ln>
        </p:spPr>
        <p:txBody>
          <a:bodyPr wrap="square">
            <a:spAutoFit/>
          </a:bodyPr>
          <a:p>
            <a:pPr marL="0" algn="l">
              <a:lnSpc>
                <a:spcPct val="150000"/>
              </a:lnSpc>
            </a:pPr>
            <a:r>
              <a:rPr lang="en-US" altLang="zh-CN" sz="1800" b="0">
                <a:latin typeface="Times New Roman" panose="02020603050405020304" pitchFamily="18" charset="0"/>
                <a:ea typeface="宋体" panose="02010600030101010101" pitchFamily="2" charset="-122"/>
              </a:rPr>
              <a:t>        </a:t>
            </a:r>
            <a:r>
              <a:rPr lang="zh-CN" sz="1800" b="0">
                <a:latin typeface="Times New Roman" panose="02020603050405020304" pitchFamily="18" charset="0"/>
                <a:ea typeface="宋体" panose="02010600030101010101" pitchFamily="2" charset="-122"/>
              </a:rPr>
              <a:t>根据</a:t>
            </a:r>
            <a:r>
              <a:rPr lang="en-US" altLang="zh-CN" sz="1800" b="0">
                <a:latin typeface="Times New Roman" panose="02020603050405020304" pitchFamily="18" charset="0"/>
                <a:ea typeface="宋体" panose="02010600030101010101" pitchFamily="2" charset="-122"/>
              </a:rPr>
              <a:t> </a:t>
            </a:r>
            <a:r>
              <a:rPr lang="en-US" sz="1800" b="0">
                <a:latin typeface="Times New Roman" panose="02020603050405020304" pitchFamily="18" charset="0"/>
                <a:ea typeface="宋体" panose="02010600030101010101" pitchFamily="2" charset="-122"/>
              </a:rPr>
              <a:t>UV </a:t>
            </a:r>
            <a:r>
              <a:rPr lang="zh-CN" sz="1800" b="0">
                <a:latin typeface="Times New Roman" panose="02020603050405020304" pitchFamily="18" charset="0"/>
                <a:ea typeface="宋体" panose="02010600030101010101" pitchFamily="2" charset="-122"/>
              </a:rPr>
              <a:t>测试的结果，每</a:t>
            </a:r>
            <a:r>
              <a:rPr lang="en-US" altLang="zh-CN" sz="1800" b="0">
                <a:latin typeface="Times New Roman" panose="02020603050405020304" pitchFamily="18" charset="0"/>
                <a:ea typeface="宋体" panose="02010600030101010101" pitchFamily="2" charset="-122"/>
              </a:rPr>
              <a:t> </a:t>
            </a:r>
            <a:r>
              <a:rPr lang="en-US" sz="1800" b="0">
                <a:latin typeface="Times New Roman" panose="02020603050405020304" pitchFamily="18" charset="0"/>
                <a:ea typeface="宋体" panose="02010600030101010101" pitchFamily="2" charset="-122"/>
              </a:rPr>
              <a:t>1 mL</a:t>
            </a:r>
            <a:r>
              <a:rPr lang="zh-CN" sz="1800" b="0">
                <a:latin typeface="Times New Roman" panose="02020603050405020304" pitchFamily="18" charset="0"/>
                <a:ea typeface="宋体" panose="02010600030101010101" pitchFamily="2" charset="-122"/>
              </a:rPr>
              <a:t>水热液的含氮量是</a:t>
            </a:r>
            <a:r>
              <a:rPr lang="en-US" altLang="zh-CN" sz="1800" b="0">
                <a:latin typeface="Times New Roman" panose="02020603050405020304" pitchFamily="18" charset="0"/>
                <a:ea typeface="宋体" panose="02010600030101010101" pitchFamily="2" charset="-122"/>
              </a:rPr>
              <a:t> </a:t>
            </a:r>
            <a:r>
              <a:rPr lang="en-US" sz="1800" b="0">
                <a:latin typeface="Times New Roman" panose="02020603050405020304" pitchFamily="18" charset="0"/>
                <a:ea typeface="宋体" panose="02010600030101010101" pitchFamily="2" charset="-122"/>
              </a:rPr>
              <a:t>2.84 mg</a:t>
            </a:r>
            <a:r>
              <a:rPr lang="zh-CN" sz="1800" b="0">
                <a:latin typeface="Times New Roman" panose="02020603050405020304" pitchFamily="18" charset="0"/>
                <a:ea typeface="宋体" panose="02010600030101010101" pitchFamily="2" charset="-122"/>
              </a:rPr>
              <a:t>。一次实验中使用的水热液体积为</a:t>
            </a:r>
            <a:r>
              <a:rPr lang="en-US" altLang="zh-CN" sz="1800" b="0">
                <a:latin typeface="Times New Roman" panose="02020603050405020304" pitchFamily="18" charset="0"/>
                <a:ea typeface="宋体" panose="02010600030101010101" pitchFamily="2" charset="-122"/>
              </a:rPr>
              <a:t> </a:t>
            </a:r>
            <a:r>
              <a:rPr lang="en-US" sz="1800" b="0">
                <a:latin typeface="Times New Roman" panose="02020603050405020304" pitchFamily="18" charset="0"/>
                <a:ea typeface="宋体" panose="02010600030101010101" pitchFamily="2" charset="-122"/>
              </a:rPr>
              <a:t>40 mL</a:t>
            </a:r>
            <a:r>
              <a:rPr lang="zh-CN" sz="1800" b="0">
                <a:latin typeface="Times New Roman" panose="02020603050405020304" pitchFamily="18" charset="0"/>
                <a:ea typeface="宋体" panose="02010600030101010101" pitchFamily="2" charset="-122"/>
              </a:rPr>
              <a:t>，则表明一次实验中水热液原料中的总氮质量为</a:t>
            </a:r>
            <a:r>
              <a:rPr lang="en-US" altLang="zh-CN" sz="1800" b="0">
                <a:latin typeface="Times New Roman" panose="02020603050405020304" pitchFamily="18" charset="0"/>
                <a:ea typeface="宋体" panose="02010600030101010101" pitchFamily="2" charset="-122"/>
              </a:rPr>
              <a:t> </a:t>
            </a:r>
            <a:r>
              <a:rPr lang="en-US" sz="1800" b="0">
                <a:latin typeface="Times New Roman" panose="02020603050405020304" pitchFamily="18" charset="0"/>
                <a:ea typeface="宋体" panose="02010600030101010101" pitchFamily="2" charset="-122"/>
              </a:rPr>
              <a:t>113.60</a:t>
            </a:r>
            <a:r>
              <a:rPr lang="en-US" sz="1800" b="0">
                <a:latin typeface="Times New Roman" panose="02020603050405020304" pitchFamily="18" charset="0"/>
                <a:ea typeface="宋体" panose="02010600030101010101" pitchFamily="2" charset="-122"/>
                <a:cs typeface="Times New Roman" panose="02020603050405020304" pitchFamily="18" charset="0"/>
              </a:rPr>
              <a:t> </a:t>
            </a:r>
            <a:r>
              <a:rPr lang="en-US" sz="1800" b="0">
                <a:latin typeface="Times New Roman" panose="02020603050405020304" pitchFamily="18" charset="0"/>
                <a:ea typeface="宋体" panose="02010600030101010101" pitchFamily="2" charset="-122"/>
              </a:rPr>
              <a:t>mg</a:t>
            </a:r>
            <a:r>
              <a:rPr lang="zh-CN" sz="1800" b="0">
                <a:latin typeface="Times New Roman" panose="02020603050405020304" pitchFamily="18" charset="0"/>
                <a:ea typeface="宋体" panose="02010600030101010101" pitchFamily="2" charset="-122"/>
              </a:rPr>
              <a:t>。</a:t>
            </a:r>
            <a:endParaRPr lang="zh-CN" sz="1800" b="0">
              <a:latin typeface="Times New Roman" panose="02020603050405020304" pitchFamily="18" charset="0"/>
              <a:ea typeface="宋体" panose="02010600030101010101" pitchFamily="2" charset="-122"/>
            </a:endParaRPr>
          </a:p>
          <a:p>
            <a:pPr marL="0" algn="l">
              <a:lnSpc>
                <a:spcPct val="150000"/>
              </a:lnSpc>
            </a:pPr>
            <a:r>
              <a:rPr lang="en-US" altLang="zh-CN" sz="1800" b="0">
                <a:latin typeface="Times New Roman" panose="02020603050405020304" pitchFamily="18" charset="0"/>
                <a:ea typeface="宋体" panose="02010600030101010101" pitchFamily="2" charset="-122"/>
              </a:rPr>
              <a:t>        </a:t>
            </a:r>
            <a:r>
              <a:rPr lang="zh-CN" sz="1800" b="0">
                <a:latin typeface="Times New Roman" panose="02020603050405020304" pitchFamily="18" charset="0"/>
                <a:ea typeface="宋体" panose="02010600030101010101" pitchFamily="2" charset="-122"/>
              </a:rPr>
              <a:t>综合以上测试分析与实验实测相关数据，木糖与水热液反应产物分析见下表。</a:t>
            </a:r>
            <a:endParaRPr lang="zh-CN" sz="1800" b="0">
              <a:latin typeface="Times New Roman" panose="02020603050405020304" pitchFamily="18" charset="0"/>
              <a:ea typeface="宋体" panose="02010600030101010101" pitchFamily="2" charset="-122"/>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占位符 1"/>
          <p:cNvSpPr>
            <a:spLocks noGrp="1"/>
          </p:cNvSpPr>
          <p:nvPr>
            <p:ph type="body" sz="quarter" idx="13"/>
          </p:nvPr>
        </p:nvSpPr>
        <p:spPr>
          <a:xfrm>
            <a:off x="371264" y="422064"/>
            <a:ext cx="11449049" cy="469900"/>
          </a:xfrm>
          <a:noFill/>
          <a:ln>
            <a:noFill/>
          </a:ln>
        </p:spPr>
        <p:txBody>
          <a:bodyPr anchor="b" anchorCtr="0"/>
          <a:lstStyle/>
          <a:p>
            <a:pPr eaLnBrk="1" hangingPunct="1">
              <a:buClrTx/>
              <a:buSzTx/>
            </a:pPr>
            <a:r>
              <a:rPr lang="en-US" altLang="zh-CN" kern="1200" dirty="0">
                <a:latin typeface="黑体" panose="02010600030101010101" pitchFamily="49" charset="-122"/>
                <a:ea typeface="黑体" panose="02010600030101010101" pitchFamily="49" charset="-122"/>
                <a:cs typeface="黑体" panose="02010600030101010101" pitchFamily="49" charset="-122"/>
              </a:rPr>
              <a:t>03   </a:t>
            </a:r>
            <a:r>
              <a:rPr lang="zh-CN" altLang="en-US" kern="1200" dirty="0">
                <a:latin typeface="黑体" panose="02010600030101010101" pitchFamily="49" charset="-122"/>
                <a:ea typeface="黑体" panose="02010600030101010101" pitchFamily="49" charset="-122"/>
                <a:cs typeface="黑体" panose="02010600030101010101" pitchFamily="49" charset="-122"/>
              </a:rPr>
              <a:t>研究内容</a:t>
            </a:r>
            <a:r>
              <a:rPr lang="en-US" altLang="zh-CN" dirty="0">
                <a:latin typeface="黑体" panose="02010600030101010101" pitchFamily="49" charset="-122"/>
                <a:ea typeface="黑体" panose="02010600030101010101" pitchFamily="49" charset="-122"/>
                <a:cs typeface="黑体" panose="02010600030101010101" pitchFamily="49" charset="-122"/>
                <a:sym typeface="+mn-ea"/>
              </a:rPr>
              <a:t>——</a:t>
            </a:r>
            <a:r>
              <a:rPr lang="zh-CN" altLang="en-US" dirty="0">
                <a:latin typeface="黑体" panose="02010600030101010101" pitchFamily="49" charset="-122"/>
                <a:ea typeface="黑体" panose="02010600030101010101" pitchFamily="49" charset="-122"/>
                <a:cs typeface="黑体" panose="02010600030101010101" pitchFamily="49" charset="-122"/>
                <a:sym typeface="+mn-ea"/>
              </a:rPr>
              <a:t>水热炭中氮的迁移特性研究</a:t>
            </a:r>
            <a:endParaRPr lang="zh-CN" altLang="en-US" kern="1200" dirty="0">
              <a:latin typeface="黑体" panose="02010600030101010101" pitchFamily="49" charset="-122"/>
              <a:ea typeface="黑体" panose="02010600030101010101" pitchFamily="49" charset="-122"/>
              <a:cs typeface="黑体" panose="02010600030101010101" pitchFamily="49" charset="-122"/>
            </a:endParaRPr>
          </a:p>
        </p:txBody>
      </p:sp>
      <p:pic>
        <p:nvPicPr>
          <p:cNvPr id="10" name="Picture 1" descr="C:\Users\Administrator\Desktop\t011b1f6b967fbc2c0a.png"/>
          <p:cNvPicPr>
            <a:picLocks noChangeAspect="1"/>
          </p:cNvPicPr>
          <p:nvPr/>
        </p:nvPicPr>
        <p:blipFill>
          <a:blip r:embed="rId1"/>
          <a:stretch>
            <a:fillRect/>
          </a:stretch>
        </p:blipFill>
        <p:spPr>
          <a:xfrm>
            <a:off x="10854281" y="100465"/>
            <a:ext cx="1084560" cy="1140393"/>
          </a:xfrm>
          <a:prstGeom prst="rect">
            <a:avLst/>
          </a:prstGeom>
          <a:noFill/>
          <a:ln w="9525">
            <a:noFill/>
          </a:ln>
        </p:spPr>
      </p:pic>
      <p:pic>
        <p:nvPicPr>
          <p:cNvPr id="7" name="Picture 1"/>
          <p:cNvPicPr>
            <a:picLocks noChangeAspect="1"/>
          </p:cNvPicPr>
          <p:nvPr/>
        </p:nvPicPr>
        <p:blipFill>
          <a:blip r:embed="rId2">
            <a:clrChange>
              <a:clrFrom>
                <a:srgbClr val="FFFFFF">
                  <a:alpha val="100000"/>
                </a:srgbClr>
              </a:clrFrom>
              <a:clrTo>
                <a:srgbClr val="FFFFFF">
                  <a:alpha val="100000"/>
                  <a:alpha val="0"/>
                </a:srgbClr>
              </a:clrTo>
            </a:clrChange>
          </a:blip>
          <a:stretch>
            <a:fillRect/>
          </a:stretch>
        </p:blipFill>
        <p:spPr>
          <a:xfrm>
            <a:off x="922338" y="2531428"/>
            <a:ext cx="4370705" cy="2764155"/>
          </a:xfrm>
          <a:prstGeom prst="rect">
            <a:avLst/>
          </a:prstGeom>
          <a:noFill/>
          <a:ln>
            <a:noFill/>
          </a:ln>
        </p:spPr>
      </p:pic>
      <p:sp>
        <p:nvSpPr>
          <p:cNvPr id="9" name="Text Box 8"/>
          <p:cNvSpPr txBox="1"/>
          <p:nvPr/>
        </p:nvSpPr>
        <p:spPr>
          <a:xfrm>
            <a:off x="1555750" y="5365750"/>
            <a:ext cx="3104515" cy="337185"/>
          </a:xfrm>
          <a:prstGeom prst="rect">
            <a:avLst/>
          </a:prstGeom>
          <a:noFill/>
          <a:ln w="9525">
            <a:noFill/>
          </a:ln>
        </p:spPr>
        <p:txBody>
          <a:bodyPr wrap="square">
            <a:spAutoFit/>
          </a:bodyPr>
          <a:p>
            <a:pPr algn="ctr"/>
            <a:r>
              <a:rPr lang="zh-CN" sz="1600">
                <a:latin typeface="Times New Roman" panose="02020603050405020304" pitchFamily="18" charset="0"/>
                <a:ea typeface="宋体" panose="02010600030101010101" pitchFamily="2" charset="-122"/>
              </a:rPr>
              <a:t>图</a:t>
            </a:r>
            <a:r>
              <a:rPr lang="en-US" sz="1600">
                <a:latin typeface="Times New Roman" panose="02020603050405020304" pitchFamily="18" charset="0"/>
                <a:ea typeface="宋体" panose="02010600030101010101" pitchFamily="2" charset="-122"/>
              </a:rPr>
              <a:t>2  </a:t>
            </a:r>
            <a:r>
              <a:rPr lang="zh-CN" sz="1600">
                <a:latin typeface="Times New Roman" panose="02020603050405020304" pitchFamily="18" charset="0"/>
                <a:ea typeface="宋体" panose="02010600030101010101" pitchFamily="2" charset="-122"/>
              </a:rPr>
              <a:t>木糖与水热液反应炭得率</a:t>
            </a:r>
            <a:endParaRPr lang="zh-CN" sz="1600">
              <a:latin typeface="Times New Roman" panose="02020603050405020304" pitchFamily="18" charset="0"/>
              <a:ea typeface="宋体" panose="02010600030101010101" pitchFamily="2" charset="-122"/>
            </a:endParaRPr>
          </a:p>
        </p:txBody>
      </p:sp>
      <p:sp>
        <p:nvSpPr>
          <p:cNvPr id="12" name="Text Box 11"/>
          <p:cNvSpPr txBox="1"/>
          <p:nvPr/>
        </p:nvSpPr>
        <p:spPr>
          <a:xfrm>
            <a:off x="773430" y="1485900"/>
            <a:ext cx="4669155" cy="922020"/>
          </a:xfrm>
          <a:prstGeom prst="rect">
            <a:avLst/>
          </a:prstGeom>
          <a:noFill/>
          <a:ln w="9525">
            <a:noFill/>
          </a:ln>
        </p:spPr>
        <p:txBody>
          <a:bodyPr wrap="square">
            <a:spAutoFit/>
          </a:bodyPr>
          <a:p>
            <a:pPr>
              <a:lnSpc>
                <a:spcPct val="150000"/>
              </a:lnSpc>
            </a:pPr>
            <a:r>
              <a:rPr lang="en-US" altLang="zh-CN" sz="1800">
                <a:latin typeface="Times New Roman" panose="02020603050405020304" pitchFamily="18" charset="0"/>
                <a:ea typeface="宋体" panose="02010600030101010101" pitchFamily="2" charset="-122"/>
              </a:rPr>
              <a:t>        </a:t>
            </a:r>
            <a:r>
              <a:rPr lang="zh-CN" altLang="en-US" sz="1800">
                <a:latin typeface="Times New Roman" panose="02020603050405020304" pitchFamily="18" charset="0"/>
                <a:ea typeface="宋体" panose="02010600030101010101" pitchFamily="2" charset="-122"/>
              </a:rPr>
              <a:t>将上页表</a:t>
            </a:r>
            <a:r>
              <a:rPr lang="en-US" altLang="zh-CN" sz="1800">
                <a:latin typeface="Times New Roman" panose="02020603050405020304" pitchFamily="18" charset="0"/>
                <a:ea typeface="宋体" panose="02010600030101010101" pitchFamily="2" charset="-122"/>
              </a:rPr>
              <a:t>2</a:t>
            </a:r>
            <a:r>
              <a:rPr lang="zh-CN" altLang="en-US" sz="1800">
                <a:latin typeface="Times New Roman" panose="02020603050405020304" pitchFamily="18" charset="0"/>
                <a:ea typeface="宋体" panose="02010600030101010101" pitchFamily="2" charset="-122"/>
              </a:rPr>
              <a:t>中数据可视化，</a:t>
            </a:r>
            <a:r>
              <a:rPr lang="zh-CN" sz="1800">
                <a:latin typeface="Times New Roman" panose="02020603050405020304" pitchFamily="18" charset="0"/>
                <a:ea typeface="宋体" panose="02010600030101010101" pitchFamily="2" charset="-122"/>
              </a:rPr>
              <a:t>木糖与水热液反应固相炭得率见下图曲线。</a:t>
            </a:r>
            <a:endParaRPr lang="zh-CN" sz="1800">
              <a:latin typeface="Times New Roman" panose="02020603050405020304" pitchFamily="18" charset="0"/>
              <a:ea typeface="宋体" panose="02010600030101010101" pitchFamily="2" charset="-122"/>
            </a:endParaRPr>
          </a:p>
        </p:txBody>
      </p:sp>
      <p:sp>
        <p:nvSpPr>
          <p:cNvPr id="13" name="Text Box 12"/>
          <p:cNvSpPr txBox="1"/>
          <p:nvPr/>
        </p:nvSpPr>
        <p:spPr>
          <a:xfrm>
            <a:off x="6447790" y="1625600"/>
            <a:ext cx="4566285" cy="2584450"/>
          </a:xfrm>
          <a:prstGeom prst="rect">
            <a:avLst/>
          </a:prstGeom>
          <a:noFill/>
          <a:ln w="9525">
            <a:noFill/>
          </a:ln>
        </p:spPr>
        <p:txBody>
          <a:bodyPr wrap="square">
            <a:spAutoFit/>
          </a:bodyPr>
          <a:p>
            <a:pPr marL="0" indent="0" algn="just">
              <a:lnSpc>
                <a:spcPct val="150000"/>
              </a:lnSpc>
            </a:pPr>
            <a:r>
              <a:rPr lang="en-US" altLang="zh-CN" sz="1800" b="0">
                <a:ea typeface="宋体" panose="02010600030101010101" pitchFamily="2" charset="-122"/>
              </a:rPr>
              <a:t>      </a:t>
            </a:r>
            <a:r>
              <a:rPr lang="zh-CN" sz="1800" b="0">
                <a:ea typeface="宋体" panose="02010600030101010101" pitchFamily="2" charset="-122"/>
              </a:rPr>
              <a:t>从图中可以观察到，在</a:t>
            </a:r>
            <a:r>
              <a:rPr lang="en-US" sz="1800" b="0">
                <a:latin typeface="Times New Roman" panose="02020603050405020304" pitchFamily="18" charset="0"/>
                <a:ea typeface="宋体" panose="02010600030101010101" pitchFamily="2" charset="-122"/>
              </a:rPr>
              <a:t>180 </a:t>
            </a:r>
            <a:r>
              <a:rPr lang="en-US" sz="1800" b="0">
                <a:latin typeface="宋体" panose="02010600030101010101" pitchFamily="2" charset="-122"/>
                <a:ea typeface="宋体" panose="02010600030101010101" pitchFamily="2" charset="-122"/>
                <a:cs typeface="Times New Roman" panose="02020603050405020304" pitchFamily="18" charset="0"/>
              </a:rPr>
              <a:t>℃</a:t>
            </a:r>
            <a:r>
              <a:rPr lang="zh-CN" sz="1800" b="0">
                <a:ea typeface="宋体" panose="02010600030101010101" pitchFamily="2" charset="-122"/>
              </a:rPr>
              <a:t>至</a:t>
            </a:r>
            <a:r>
              <a:rPr lang="en-US" sz="1800" b="0">
                <a:latin typeface="Times New Roman" panose="02020603050405020304" pitchFamily="18" charset="0"/>
                <a:ea typeface="宋体" panose="02010600030101010101" pitchFamily="2" charset="-122"/>
              </a:rPr>
              <a:t>220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lang="zh-CN" sz="1800" b="0">
                <a:ea typeface="宋体" panose="02010600030101010101" pitchFamily="2" charset="-122"/>
              </a:rPr>
              <a:t>之间，</a:t>
            </a:r>
            <a:r>
              <a:rPr lang="zh-CN" sz="1800" b="0">
                <a:latin typeface="Times New Roman" panose="02020603050405020304" pitchFamily="18" charset="0"/>
                <a:ea typeface="宋体" panose="02010600030101010101" pitchFamily="2" charset="-122"/>
              </a:rPr>
              <a:t>炭得率</a:t>
            </a:r>
            <a:r>
              <a:rPr lang="zh-CN" sz="1800" b="0">
                <a:ea typeface="宋体" panose="02010600030101010101" pitchFamily="2" charset="-122"/>
              </a:rPr>
              <a:t>呈</a:t>
            </a:r>
            <a:r>
              <a:rPr lang="zh-CN" sz="1800" b="0">
                <a:latin typeface="Times New Roman" panose="02020603050405020304" pitchFamily="18" charset="0"/>
                <a:ea typeface="宋体" panose="02010600030101010101" pitchFamily="2" charset="-122"/>
              </a:rPr>
              <a:t>显著</a:t>
            </a:r>
            <a:r>
              <a:rPr lang="zh-CN" sz="1800" b="0">
                <a:ea typeface="宋体" panose="02010600030101010101" pitchFamily="2" charset="-122"/>
              </a:rPr>
              <a:t>上升趋势；而在</a:t>
            </a:r>
            <a:r>
              <a:rPr lang="en-US" sz="1800" b="0">
                <a:latin typeface="Times New Roman" panose="02020603050405020304" pitchFamily="18" charset="0"/>
                <a:ea typeface="宋体" panose="02010600030101010101" pitchFamily="2" charset="-122"/>
              </a:rPr>
              <a:t>220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lang="zh-CN" sz="1800" b="0">
                <a:ea typeface="宋体" panose="02010600030101010101" pitchFamily="2" charset="-122"/>
              </a:rPr>
              <a:t>至</a:t>
            </a:r>
            <a:r>
              <a:rPr lang="en-US" sz="1800" b="0">
                <a:latin typeface="Times New Roman" panose="02020603050405020304" pitchFamily="18" charset="0"/>
                <a:ea typeface="宋体" panose="02010600030101010101" pitchFamily="2" charset="-122"/>
              </a:rPr>
              <a:t>280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lang="zh-CN" sz="1800" b="0">
                <a:ea typeface="宋体" panose="02010600030101010101" pitchFamily="2" charset="-122"/>
              </a:rPr>
              <a:t>之间，得碳率逐渐下降。具体来说，在</a:t>
            </a:r>
            <a:r>
              <a:rPr lang="en-US" sz="1800" b="0">
                <a:latin typeface="Times New Roman" panose="02020603050405020304" pitchFamily="18" charset="0"/>
                <a:ea typeface="宋体" panose="02010600030101010101" pitchFamily="2" charset="-122"/>
              </a:rPr>
              <a:t>240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lang="zh-CN" sz="1800" b="0">
                <a:ea typeface="宋体" panose="02010600030101010101" pitchFamily="2" charset="-122"/>
              </a:rPr>
              <a:t>至</a:t>
            </a:r>
            <a:r>
              <a:rPr lang="en-US" sz="1800" b="0">
                <a:latin typeface="Times New Roman" panose="02020603050405020304" pitchFamily="18" charset="0"/>
                <a:ea typeface="宋体" panose="02010600030101010101" pitchFamily="2" charset="-122"/>
              </a:rPr>
              <a:t>260</a:t>
            </a:r>
            <a:r>
              <a:rPr lang="en-US" sz="1800" b="0">
                <a:latin typeface="Times New Roman" panose="02020603050405020304" pitchFamily="18" charset="0"/>
                <a:ea typeface="宋体" panose="02010600030101010101" pitchFamily="2" charset="-122"/>
                <a:cs typeface="Times New Roman" panose="02020603050405020304" pitchFamily="18" charset="0"/>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lang="zh-CN" sz="1800" b="0">
                <a:ea typeface="宋体" panose="02010600030101010101" pitchFamily="2" charset="-122"/>
              </a:rPr>
              <a:t>之间，</a:t>
            </a:r>
            <a:r>
              <a:rPr lang="zh-CN" sz="1800" b="0">
                <a:latin typeface="Times New Roman" panose="02020603050405020304" pitchFamily="18" charset="0"/>
                <a:ea typeface="宋体" panose="02010600030101010101" pitchFamily="2" charset="-122"/>
              </a:rPr>
              <a:t>炭得率</a:t>
            </a:r>
            <a:r>
              <a:rPr lang="zh-CN" sz="1800" b="0">
                <a:ea typeface="宋体" panose="02010600030101010101" pitchFamily="2" charset="-122"/>
              </a:rPr>
              <a:t>下降速度</a:t>
            </a:r>
            <a:r>
              <a:rPr lang="zh-CN" sz="1800" b="0">
                <a:latin typeface="Times New Roman" panose="02020603050405020304" pitchFamily="18" charset="0"/>
                <a:ea typeface="宋体" panose="02010600030101010101" pitchFamily="2" charset="-122"/>
              </a:rPr>
              <a:t>较为迅速；</a:t>
            </a:r>
            <a:r>
              <a:rPr lang="zh-CN" sz="1800" b="0">
                <a:ea typeface="宋体" panose="02010600030101010101" pitchFamily="2" charset="-122"/>
              </a:rPr>
              <a:t>而在</a:t>
            </a:r>
            <a:r>
              <a:rPr lang="en-US" sz="1800" b="0">
                <a:latin typeface="Times New Roman" panose="02020603050405020304" pitchFamily="18" charset="0"/>
                <a:ea typeface="宋体" panose="02010600030101010101" pitchFamily="2" charset="-122"/>
              </a:rPr>
              <a:t>260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lang="zh-CN" sz="1800" b="0">
                <a:ea typeface="宋体" panose="02010600030101010101" pitchFamily="2" charset="-122"/>
              </a:rPr>
              <a:t>至</a:t>
            </a:r>
            <a:r>
              <a:rPr lang="en-US" sz="1800" b="0">
                <a:latin typeface="Times New Roman" panose="02020603050405020304" pitchFamily="18" charset="0"/>
                <a:ea typeface="宋体" panose="02010600030101010101" pitchFamily="2" charset="-122"/>
              </a:rPr>
              <a:t>280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lang="zh-CN" sz="1800" b="0">
                <a:ea typeface="宋体" panose="02010600030101010101" pitchFamily="2" charset="-122"/>
              </a:rPr>
              <a:t>之间，</a:t>
            </a:r>
            <a:r>
              <a:rPr lang="zh-CN" sz="1800" b="0">
                <a:latin typeface="Times New Roman" panose="02020603050405020304" pitchFamily="18" charset="0"/>
                <a:ea typeface="宋体" panose="02010600030101010101" pitchFamily="2" charset="-122"/>
              </a:rPr>
              <a:t>炭得率</a:t>
            </a:r>
            <a:r>
              <a:rPr lang="zh-CN" sz="1800" b="0">
                <a:ea typeface="宋体" panose="02010600030101010101" pitchFamily="2" charset="-122"/>
              </a:rPr>
              <a:t>下降速度</a:t>
            </a:r>
            <a:r>
              <a:rPr lang="zh-CN" sz="1800" b="0">
                <a:latin typeface="Times New Roman" panose="02020603050405020304" pitchFamily="18" charset="0"/>
                <a:ea typeface="宋体" panose="02010600030101010101" pitchFamily="2" charset="-122"/>
              </a:rPr>
              <a:t>开始</a:t>
            </a:r>
            <a:r>
              <a:rPr lang="zh-CN" sz="1800" b="0">
                <a:ea typeface="宋体" panose="02010600030101010101" pitchFamily="2" charset="-122"/>
              </a:rPr>
              <a:t>减缓。</a:t>
            </a:r>
            <a:endParaRPr lang="zh-CN" sz="1800" b="0">
              <a:ea typeface="宋体" panose="02010600030101010101" pitchFamily="2" charset="-122"/>
            </a:endParaRPr>
          </a:p>
        </p:txBody>
      </p:sp>
      <p:sp>
        <p:nvSpPr>
          <p:cNvPr id="14" name="Rounded Rectangle 13"/>
          <p:cNvSpPr/>
          <p:nvPr/>
        </p:nvSpPr>
        <p:spPr>
          <a:xfrm>
            <a:off x="7638415" y="4594860"/>
            <a:ext cx="2185670" cy="1205230"/>
          </a:xfrm>
          <a:prstGeom prst="round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30000"/>
              </a:lnSpc>
            </a:pPr>
            <a:r>
              <a:rPr lang="zh-CN" altLang="en-US" sz="1800" dirty="0">
                <a:solidFill>
                  <a:srgbClr val="008000"/>
                </a:solidFill>
                <a:latin typeface="黑体" panose="02010600030101010101" pitchFamily="49" charset="-122"/>
                <a:ea typeface="黑体" panose="02010600030101010101" pitchFamily="49" charset="-122"/>
                <a:cs typeface="黑体" panose="02010600030101010101" pitchFamily="49" charset="-122"/>
              </a:rPr>
              <a:t>最高炭得率条件：</a:t>
            </a:r>
            <a:endParaRPr lang="zh-CN" altLang="en-US" sz="1800" dirty="0">
              <a:solidFill>
                <a:srgbClr val="008000"/>
              </a:solidFill>
              <a:latin typeface="黑体" panose="02010600030101010101" pitchFamily="49" charset="-122"/>
              <a:ea typeface="黑体" panose="02010600030101010101" pitchFamily="49" charset="-122"/>
              <a:cs typeface="黑体" panose="02010600030101010101" pitchFamily="49" charset="-122"/>
            </a:endParaRPr>
          </a:p>
          <a:p>
            <a:pPr algn="ctr">
              <a:lnSpc>
                <a:spcPct val="130000"/>
              </a:lnSpc>
            </a:pPr>
            <a:r>
              <a:rPr lang="en-US" altLang="zh-CN" sz="1800" dirty="0">
                <a:solidFill>
                  <a:schemeClr val="tx1"/>
                </a:solidFill>
                <a:latin typeface="宋体" panose="02010600030101010101" pitchFamily="2" charset="-122"/>
                <a:ea typeface="宋体" panose="02010600030101010101" pitchFamily="2" charset="-122"/>
                <a:cs typeface="黑体" panose="02010600030101010101" pitchFamily="49" charset="-122"/>
              </a:rPr>
              <a:t>220</a:t>
            </a:r>
            <a:r>
              <a:rPr lang="en-US" sz="1800">
                <a:solidFill>
                  <a:schemeClr val="tx1"/>
                </a:solidFill>
                <a:latin typeface="Times New Roman" panose="02020603050405020304" pitchFamily="18" charset="0"/>
                <a:ea typeface="宋体" panose="02010600030101010101" pitchFamily="2" charset="-122"/>
                <a:sym typeface="+mn-ea"/>
              </a:rPr>
              <a:t> </a:t>
            </a:r>
            <a:r>
              <a:rPr lang="en-US" sz="1800">
                <a:solidFill>
                  <a:schemeClr val="tx1"/>
                </a:solidFill>
                <a:latin typeface="宋体" panose="02010600030101010101" pitchFamily="2" charset="-122"/>
                <a:ea typeface="宋体" panose="02010600030101010101" pitchFamily="2" charset="-122"/>
                <a:cs typeface="Times New Roman" panose="02020603050405020304" pitchFamily="18" charset="0"/>
                <a:sym typeface="+mn-ea"/>
              </a:rPr>
              <a:t>℃</a:t>
            </a:r>
            <a:endParaRPr lang="en-US" altLang="zh-CN" sz="1800" dirty="0">
              <a:solidFill>
                <a:schemeClr val="tx1"/>
              </a:solidFill>
              <a:latin typeface="宋体" panose="02010600030101010101" pitchFamily="2" charset="-122"/>
              <a:ea typeface="宋体" panose="02010600030101010101" pitchFamily="2" charset="-122"/>
              <a:cs typeface="Times New Roman" panose="02020603050405020304" pitchFamily="18" charset="0"/>
              <a:sym typeface="+mn-ea"/>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占位符 1"/>
          <p:cNvSpPr>
            <a:spLocks noGrp="1"/>
          </p:cNvSpPr>
          <p:nvPr>
            <p:ph type="body" sz="quarter" idx="13"/>
          </p:nvPr>
        </p:nvSpPr>
        <p:spPr>
          <a:xfrm>
            <a:off x="371264" y="422064"/>
            <a:ext cx="11449049" cy="469900"/>
          </a:xfrm>
          <a:noFill/>
          <a:ln>
            <a:noFill/>
          </a:ln>
        </p:spPr>
        <p:txBody>
          <a:bodyPr anchor="b" anchorCtr="0"/>
          <a:lstStyle/>
          <a:p>
            <a:pPr eaLnBrk="1" hangingPunct="1">
              <a:buClrTx/>
              <a:buSzTx/>
            </a:pPr>
            <a:r>
              <a:rPr lang="en-US" altLang="zh-CN" kern="1200" dirty="0">
                <a:latin typeface="黑体" panose="02010600030101010101" pitchFamily="49" charset="-122"/>
                <a:ea typeface="黑体" panose="02010600030101010101" pitchFamily="49" charset="-122"/>
                <a:cs typeface="黑体" panose="02010600030101010101" pitchFamily="49" charset="-122"/>
              </a:rPr>
              <a:t>03   </a:t>
            </a:r>
            <a:r>
              <a:rPr lang="zh-CN" altLang="en-US" kern="1200" dirty="0">
                <a:latin typeface="黑体" panose="02010600030101010101" pitchFamily="49" charset="-122"/>
                <a:ea typeface="黑体" panose="02010600030101010101" pitchFamily="49" charset="-122"/>
                <a:cs typeface="黑体" panose="02010600030101010101" pitchFamily="49" charset="-122"/>
              </a:rPr>
              <a:t>研究内容</a:t>
            </a:r>
            <a:r>
              <a:rPr lang="en-US" altLang="zh-CN" dirty="0">
                <a:latin typeface="黑体" panose="02010600030101010101" pitchFamily="49" charset="-122"/>
                <a:ea typeface="黑体" panose="02010600030101010101" pitchFamily="49" charset="-122"/>
                <a:cs typeface="黑体" panose="02010600030101010101" pitchFamily="49" charset="-122"/>
                <a:sym typeface="+mn-ea"/>
              </a:rPr>
              <a:t>——</a:t>
            </a:r>
            <a:r>
              <a:rPr lang="zh-CN" altLang="en-US" dirty="0">
                <a:latin typeface="黑体" panose="02010600030101010101" pitchFamily="49" charset="-122"/>
                <a:ea typeface="黑体" panose="02010600030101010101" pitchFamily="49" charset="-122"/>
                <a:cs typeface="黑体" panose="02010600030101010101" pitchFamily="49" charset="-122"/>
                <a:sym typeface="+mn-ea"/>
              </a:rPr>
              <a:t>水热炭中氮的迁移特性研究</a:t>
            </a:r>
            <a:endParaRPr lang="zh-CN" altLang="en-US" kern="1200" dirty="0">
              <a:latin typeface="黑体" panose="02010600030101010101" pitchFamily="49" charset="-122"/>
              <a:ea typeface="黑体" panose="02010600030101010101" pitchFamily="49" charset="-122"/>
              <a:cs typeface="黑体" panose="02010600030101010101" pitchFamily="49" charset="-122"/>
            </a:endParaRPr>
          </a:p>
        </p:txBody>
      </p:sp>
      <p:pic>
        <p:nvPicPr>
          <p:cNvPr id="10" name="Picture 1" descr="C:\Users\Administrator\Desktop\t011b1f6b967fbc2c0a.png"/>
          <p:cNvPicPr>
            <a:picLocks noChangeAspect="1"/>
          </p:cNvPicPr>
          <p:nvPr/>
        </p:nvPicPr>
        <p:blipFill>
          <a:blip r:embed="rId1"/>
          <a:stretch>
            <a:fillRect/>
          </a:stretch>
        </p:blipFill>
        <p:spPr>
          <a:xfrm>
            <a:off x="10854281" y="100465"/>
            <a:ext cx="1084560" cy="1140393"/>
          </a:xfrm>
          <a:prstGeom prst="rect">
            <a:avLst/>
          </a:prstGeom>
          <a:noFill/>
          <a:ln w="9525">
            <a:noFill/>
          </a:ln>
        </p:spPr>
      </p:pic>
      <p:pic>
        <p:nvPicPr>
          <p:cNvPr id="7" name="Picture 6"/>
          <p:cNvPicPr>
            <a:picLocks noChangeAspect="1"/>
          </p:cNvPicPr>
          <p:nvPr/>
        </p:nvPicPr>
        <p:blipFill>
          <a:blip r:embed="rId2">
            <a:clrChange>
              <a:clrFrom>
                <a:srgbClr val="FFFFFF">
                  <a:alpha val="100000"/>
                </a:srgbClr>
              </a:clrFrom>
              <a:clrTo>
                <a:srgbClr val="FFFFFF">
                  <a:alpha val="100000"/>
                  <a:alpha val="0"/>
                </a:srgbClr>
              </a:clrTo>
            </a:clrChange>
          </a:blip>
          <a:stretch>
            <a:fillRect/>
          </a:stretch>
        </p:blipFill>
        <p:spPr>
          <a:xfrm>
            <a:off x="3626485" y="1951355"/>
            <a:ext cx="5013325" cy="712470"/>
          </a:xfrm>
          <a:prstGeom prst="rect">
            <a:avLst/>
          </a:prstGeom>
        </p:spPr>
      </p:pic>
      <p:sp>
        <p:nvSpPr>
          <p:cNvPr id="101" name="Text Box 100"/>
          <p:cNvSpPr txBox="1"/>
          <p:nvPr/>
        </p:nvSpPr>
        <p:spPr>
          <a:xfrm>
            <a:off x="2222500" y="1414780"/>
            <a:ext cx="5080000" cy="368300"/>
          </a:xfrm>
          <a:prstGeom prst="rect">
            <a:avLst/>
          </a:prstGeom>
          <a:noFill/>
          <a:ln w="9525">
            <a:noFill/>
          </a:ln>
        </p:spPr>
        <p:txBody>
          <a:bodyPr>
            <a:spAutoFit/>
          </a:bodyPr>
          <a:p>
            <a:r>
              <a:rPr lang="zh-CN" sz="1800">
                <a:latin typeface="Times New Roman" panose="02020603050405020304" pitchFamily="18" charset="0"/>
                <a:ea typeface="宋体" panose="02010600030101010101" pitchFamily="2" charset="-122"/>
              </a:rPr>
              <a:t>存在于固相产物中的氮保留率为：</a:t>
            </a:r>
            <a:endParaRPr lang="zh-CN" sz="1800">
              <a:latin typeface="Times New Roman" panose="02020603050405020304" pitchFamily="18" charset="0"/>
              <a:ea typeface="宋体" panose="02010600030101010101" pitchFamily="2" charset="-122"/>
            </a:endParaRPr>
          </a:p>
        </p:txBody>
      </p:sp>
      <p:sp>
        <p:nvSpPr>
          <p:cNvPr id="11" name="Text Box 10"/>
          <p:cNvSpPr txBox="1"/>
          <p:nvPr/>
        </p:nvSpPr>
        <p:spPr>
          <a:xfrm>
            <a:off x="2222500" y="2832100"/>
            <a:ext cx="7768590" cy="922020"/>
          </a:xfrm>
          <a:prstGeom prst="rect">
            <a:avLst/>
          </a:prstGeom>
          <a:noFill/>
          <a:ln w="9525">
            <a:noFill/>
          </a:ln>
        </p:spPr>
        <p:txBody>
          <a:bodyPr wrap="square">
            <a:spAutoFit/>
          </a:bodyPr>
          <a:p>
            <a:pPr indent="304800">
              <a:lnSpc>
                <a:spcPct val="150000"/>
              </a:lnSpc>
            </a:pPr>
            <a:r>
              <a:rPr lang="en-US" altLang="zh-CN" sz="1800">
                <a:latin typeface="Times New Roman" panose="02020603050405020304" pitchFamily="18" charset="0"/>
                <a:ea typeface="宋体" panose="02010600030101010101" pitchFamily="2" charset="-122"/>
              </a:rPr>
              <a:t>   </a:t>
            </a:r>
            <a:r>
              <a:rPr lang="zh-CN" sz="1800">
                <a:latin typeface="Times New Roman" panose="02020603050405020304" pitchFamily="18" charset="0"/>
                <a:ea typeface="宋体" panose="02010600030101010101" pitchFamily="2" charset="-122"/>
              </a:rPr>
              <a:t>其中，</a:t>
            </a:r>
            <a:r>
              <a:rPr lang="en-US" sz="1800" i="1">
                <a:latin typeface="Times New Roman" panose="02020603050405020304" pitchFamily="18" charset="0"/>
                <a:ea typeface="宋体" panose="02010600030101010101" pitchFamily="2" charset="-122"/>
              </a:rPr>
              <a:t>R</a:t>
            </a:r>
            <a:r>
              <a:rPr lang="en-US" sz="1800" baseline="-25000">
                <a:latin typeface="Times New Roman" panose="02020603050405020304" pitchFamily="18" charset="0"/>
                <a:ea typeface="宋体" panose="02010600030101010101" pitchFamily="2" charset="-122"/>
              </a:rPr>
              <a:t>N</a:t>
            </a:r>
            <a:r>
              <a:rPr lang="en-US" sz="1800" baseline="-25000">
                <a:latin typeface="Times New Roman" panose="02020603050405020304" pitchFamily="18" charset="0"/>
                <a:ea typeface="宋体" panose="02010600030101010101" pitchFamily="2" charset="-122"/>
                <a:cs typeface="Times New Roman" panose="02020603050405020304" pitchFamily="18" charset="0"/>
              </a:rPr>
              <a:t> </a:t>
            </a:r>
            <a:r>
              <a:rPr lang="zh-CN" sz="1800">
                <a:latin typeface="Times New Roman" panose="02020603050405020304" pitchFamily="18" charset="0"/>
                <a:ea typeface="宋体" panose="02010600030101010101" pitchFamily="2" charset="-122"/>
              </a:rPr>
              <a:t>为固相产物中的固氮率；</a:t>
            </a:r>
            <a:r>
              <a:rPr lang="en-US" sz="1800" i="1">
                <a:latin typeface="Times New Roman" panose="02020603050405020304" pitchFamily="18" charset="0"/>
                <a:ea typeface="宋体" panose="02010600030101010101" pitchFamily="2" charset="-122"/>
              </a:rPr>
              <a:t>M</a:t>
            </a:r>
            <a:r>
              <a:rPr lang="en-US" sz="1800" baseline="-25000">
                <a:latin typeface="Times New Roman" panose="02020603050405020304" pitchFamily="18" charset="0"/>
                <a:ea typeface="宋体" panose="02010600030101010101" pitchFamily="2" charset="-122"/>
              </a:rPr>
              <a:t>sp</a:t>
            </a:r>
            <a:r>
              <a:rPr lang="en-US" sz="1800" baseline="-25000">
                <a:latin typeface="Times New Roman" panose="02020603050405020304" pitchFamily="18" charset="0"/>
                <a:ea typeface="宋体" panose="02010600030101010101" pitchFamily="2" charset="-122"/>
                <a:cs typeface="Times New Roman" panose="02020603050405020304" pitchFamily="18" charset="0"/>
              </a:rPr>
              <a:t> </a:t>
            </a:r>
            <a:r>
              <a:rPr lang="zh-CN" sz="1800">
                <a:latin typeface="Times New Roman" panose="02020603050405020304" pitchFamily="18" charset="0"/>
                <a:ea typeface="宋体" panose="02010600030101010101" pitchFamily="2" charset="-122"/>
              </a:rPr>
              <a:t>为固相产物的质量；</a:t>
            </a:r>
            <a:r>
              <a:rPr lang="en-US" sz="1800" i="1">
                <a:latin typeface="Times New Roman" panose="02020603050405020304" pitchFamily="18" charset="0"/>
                <a:ea typeface="宋体" panose="02010600030101010101" pitchFamily="2" charset="-122"/>
              </a:rPr>
              <a:t>N</a:t>
            </a:r>
            <a:r>
              <a:rPr lang="en-US" sz="1800" baseline="-25000">
                <a:latin typeface="Times New Roman" panose="02020603050405020304" pitchFamily="18" charset="0"/>
                <a:ea typeface="宋体" panose="02010600030101010101" pitchFamily="2" charset="-122"/>
              </a:rPr>
              <a:t>sp </a:t>
            </a:r>
            <a:r>
              <a:rPr lang="zh-CN" sz="1800">
                <a:latin typeface="Times New Roman" panose="02020603050405020304" pitchFamily="18" charset="0"/>
                <a:ea typeface="宋体" panose="02010600030101010101" pitchFamily="2" charset="-122"/>
              </a:rPr>
              <a:t>为固相产物中的氮质量分数；</a:t>
            </a:r>
            <a:r>
              <a:rPr lang="en-US" sz="1800" i="1">
                <a:latin typeface="Times New Roman" panose="02020603050405020304" pitchFamily="18" charset="0"/>
                <a:ea typeface="宋体" panose="02010600030101010101" pitchFamily="2" charset="-122"/>
              </a:rPr>
              <a:t>M</a:t>
            </a:r>
            <a:r>
              <a:rPr lang="en-US" sz="1800" baseline="-25000">
                <a:latin typeface="Times New Roman" panose="02020603050405020304" pitchFamily="18" charset="0"/>
                <a:ea typeface="宋体" panose="02010600030101010101" pitchFamily="2" charset="-122"/>
              </a:rPr>
              <a:t>raw </a:t>
            </a:r>
            <a:r>
              <a:rPr lang="zh-CN" sz="1800">
                <a:latin typeface="Times New Roman" panose="02020603050405020304" pitchFamily="18" charset="0"/>
                <a:ea typeface="宋体" panose="02010600030101010101" pitchFamily="2" charset="-122"/>
              </a:rPr>
              <a:t>为原料的质量；</a:t>
            </a:r>
            <a:r>
              <a:rPr lang="en-US" sz="1800" i="1">
                <a:latin typeface="Times New Roman" panose="02020603050405020304" pitchFamily="18" charset="0"/>
                <a:ea typeface="宋体" panose="02010600030101010101" pitchFamily="2" charset="-122"/>
              </a:rPr>
              <a:t>N</a:t>
            </a:r>
            <a:r>
              <a:rPr lang="en-US" sz="1800" baseline="-25000">
                <a:latin typeface="Times New Roman" panose="02020603050405020304" pitchFamily="18" charset="0"/>
                <a:ea typeface="宋体" panose="02010600030101010101" pitchFamily="2" charset="-122"/>
              </a:rPr>
              <a:t>raw </a:t>
            </a:r>
            <a:r>
              <a:rPr lang="zh-CN" sz="1800">
                <a:latin typeface="Times New Roman" panose="02020603050405020304" pitchFamily="18" charset="0"/>
                <a:ea typeface="宋体" panose="02010600030101010101" pitchFamily="2" charset="-122"/>
              </a:rPr>
              <a:t>为原料中氮的质量分数。</a:t>
            </a:r>
            <a:endParaRPr lang="en-US" sz="1800"/>
          </a:p>
        </p:txBody>
      </p:sp>
      <p:graphicFrame>
        <p:nvGraphicFramePr>
          <p:cNvPr id="17" name="Table 16"/>
          <p:cNvGraphicFramePr/>
          <p:nvPr/>
        </p:nvGraphicFramePr>
        <p:xfrm>
          <a:off x="1209675" y="4535805"/>
          <a:ext cx="9844723" cy="1682496"/>
        </p:xfrm>
        <a:graphic>
          <a:graphicData uri="http://schemas.openxmlformats.org/drawingml/2006/table">
            <a:tbl>
              <a:tblPr firstRow="1" bandRow="1">
                <a:tableStyleId>{5940675A-B579-460E-94D1-54222C63F5DA}</a:tableStyleId>
              </a:tblPr>
              <a:tblGrid>
                <a:gridCol w="2163763"/>
                <a:gridCol w="1280160"/>
                <a:gridCol w="1280160"/>
                <a:gridCol w="1280160"/>
                <a:gridCol w="1280160"/>
                <a:gridCol w="1280160"/>
                <a:gridCol w="1280160"/>
              </a:tblGrid>
              <a:tr h="420624">
                <a:tc>
                  <a:txBody>
                    <a:bodyPr/>
                    <a:p>
                      <a:pPr indent="0" algn="ctr">
                        <a:buNone/>
                      </a:pPr>
                      <a:r>
                        <a:rPr lang="en-US" sz="1800" b="0">
                          <a:latin typeface="Times New Roman" panose="02020603050405020304" pitchFamily="18" charset="0"/>
                          <a:ea typeface="宋体" panose="02010600030101010101" pitchFamily="2" charset="-122"/>
                          <a:cs typeface="Times New Roman" panose="02020603050405020304" pitchFamily="18" charset="0"/>
                        </a:rPr>
                        <a:t>条件</a:t>
                      </a:r>
                      <a:endParaRPr lang="en-US" sz="1800" b="0">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a:noFill/>
                    </a:lnR>
                    <a:lnT w="1905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180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lang="en-US" sz="1800" b="0">
                          <a:latin typeface="Times New Roman" panose="02020603050405020304" pitchFamily="18" charset="0"/>
                          <a:ea typeface="宋体" panose="02010600030101010101" pitchFamily="2" charset="-122"/>
                          <a:cs typeface="Times New Roman" panose="02020603050405020304" pitchFamily="18" charset="0"/>
                        </a:rPr>
                        <a:t>-2h</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w="1905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cs typeface="Times New Roman" panose="02020603050405020304" pitchFamily="18" charset="0"/>
                        </a:rPr>
                        <a:t>2</a:t>
                      </a:r>
                      <a:r>
                        <a:rPr lang="en-US" sz="1800" b="0">
                          <a:latin typeface="Times New Roman" panose="02020603050405020304" pitchFamily="18" charset="0"/>
                          <a:ea typeface="宋体" panose="02010600030101010101" pitchFamily="2" charset="-122"/>
                        </a:rPr>
                        <a:t>0</a:t>
                      </a:r>
                      <a:r>
                        <a:rPr lang="en-US" sz="1800" b="0">
                          <a:latin typeface="Times New Roman" panose="02020603050405020304" pitchFamily="18" charset="0"/>
                          <a:ea typeface="宋体" panose="02010600030101010101" pitchFamily="2" charset="-122"/>
                          <a:cs typeface="Times New Roman" panose="02020603050405020304" pitchFamily="18" charset="0"/>
                        </a:rPr>
                        <a:t>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lang="en-US" sz="1800" b="0">
                          <a:latin typeface="Times New Roman" panose="02020603050405020304" pitchFamily="18" charset="0"/>
                          <a:ea typeface="宋体" panose="02010600030101010101" pitchFamily="2" charset="-122"/>
                          <a:cs typeface="Times New Roman" panose="02020603050405020304" pitchFamily="18" charset="0"/>
                        </a:rPr>
                        <a:t>-2h</a:t>
                      </a:r>
                      <a:endParaRPr lang="en-US" sz="1800" b="0">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a:noFill/>
                    </a:lnR>
                    <a:lnT w="1905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cs typeface="Times New Roman" panose="02020603050405020304" pitchFamily="18" charset="0"/>
                        </a:rPr>
                        <a:t>2</a:t>
                      </a:r>
                      <a:r>
                        <a:rPr lang="en-US" sz="1800" b="0">
                          <a:latin typeface="Times New Roman" panose="02020603050405020304" pitchFamily="18" charset="0"/>
                          <a:ea typeface="宋体" panose="02010600030101010101" pitchFamily="2" charset="-122"/>
                        </a:rPr>
                        <a:t>2</a:t>
                      </a:r>
                      <a:r>
                        <a:rPr lang="en-US" sz="1800" b="0">
                          <a:latin typeface="Times New Roman" panose="02020603050405020304" pitchFamily="18" charset="0"/>
                          <a:ea typeface="宋体" panose="02010600030101010101" pitchFamily="2" charset="-122"/>
                          <a:cs typeface="Times New Roman" panose="02020603050405020304" pitchFamily="18" charset="0"/>
                        </a:rPr>
                        <a:t>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lang="en-US" sz="1800" b="0">
                          <a:latin typeface="Times New Roman" panose="02020603050405020304" pitchFamily="18" charset="0"/>
                          <a:ea typeface="宋体" panose="02010600030101010101" pitchFamily="2" charset="-122"/>
                          <a:cs typeface="Times New Roman" panose="02020603050405020304" pitchFamily="18" charset="0"/>
                        </a:rPr>
                        <a:t>-2h</a:t>
                      </a:r>
                      <a:endParaRPr lang="en-US" sz="1800" b="0">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a:noFill/>
                    </a:lnR>
                    <a:lnT w="1905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cs typeface="Times New Roman" panose="02020603050405020304" pitchFamily="18" charset="0"/>
                        </a:rPr>
                        <a:t>240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lang="en-US" sz="1800" b="0">
                          <a:latin typeface="Times New Roman" panose="02020603050405020304" pitchFamily="18" charset="0"/>
                          <a:ea typeface="宋体" panose="02010600030101010101" pitchFamily="2" charset="-122"/>
                          <a:cs typeface="Times New Roman" panose="02020603050405020304" pitchFamily="18" charset="0"/>
                        </a:rPr>
                        <a:t>-2h</a:t>
                      </a:r>
                      <a:endParaRPr lang="en-US" sz="1800" b="0">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a:noFill/>
                    </a:lnR>
                    <a:lnT w="1905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cs typeface="Times New Roman" panose="02020603050405020304" pitchFamily="18" charset="0"/>
                        </a:rPr>
                        <a:t>2</a:t>
                      </a:r>
                      <a:r>
                        <a:rPr lang="en-US" sz="1800" b="0">
                          <a:latin typeface="Times New Roman" panose="02020603050405020304" pitchFamily="18" charset="0"/>
                          <a:ea typeface="宋体" panose="02010600030101010101" pitchFamily="2" charset="-122"/>
                        </a:rPr>
                        <a:t>6</a:t>
                      </a:r>
                      <a:r>
                        <a:rPr lang="en-US" sz="1800" b="0">
                          <a:latin typeface="Times New Roman" panose="02020603050405020304" pitchFamily="18" charset="0"/>
                          <a:ea typeface="宋体" panose="02010600030101010101" pitchFamily="2" charset="-122"/>
                          <a:cs typeface="Times New Roman" panose="02020603050405020304" pitchFamily="18" charset="0"/>
                        </a:rPr>
                        <a:t>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lang="en-US" sz="1800" b="0">
                          <a:latin typeface="Times New Roman" panose="02020603050405020304" pitchFamily="18" charset="0"/>
                          <a:ea typeface="宋体" panose="02010600030101010101" pitchFamily="2" charset="-122"/>
                          <a:cs typeface="Times New Roman" panose="02020603050405020304" pitchFamily="18" charset="0"/>
                        </a:rPr>
                        <a:t>-2h</a:t>
                      </a:r>
                      <a:endParaRPr lang="en-US" sz="1800" b="0">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a:noFill/>
                    </a:lnR>
                    <a:lnT w="1905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cs typeface="Times New Roman" panose="02020603050405020304" pitchFamily="18" charset="0"/>
                        </a:rPr>
                        <a:t>2</a:t>
                      </a:r>
                      <a:r>
                        <a:rPr lang="en-US" sz="1800" b="0">
                          <a:latin typeface="Times New Roman" panose="02020603050405020304" pitchFamily="18" charset="0"/>
                          <a:ea typeface="宋体" panose="02010600030101010101" pitchFamily="2" charset="-122"/>
                        </a:rPr>
                        <a:t>8</a:t>
                      </a:r>
                      <a:r>
                        <a:rPr lang="en-US" sz="1800" b="0">
                          <a:latin typeface="Times New Roman" panose="02020603050405020304" pitchFamily="18" charset="0"/>
                          <a:ea typeface="宋体" panose="02010600030101010101" pitchFamily="2" charset="-122"/>
                          <a:cs typeface="Times New Roman" panose="02020603050405020304" pitchFamily="18" charset="0"/>
                        </a:rPr>
                        <a:t>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lang="en-US" sz="1800" b="0">
                          <a:latin typeface="Times New Roman" panose="02020603050405020304" pitchFamily="18" charset="0"/>
                          <a:ea typeface="宋体" panose="02010600030101010101" pitchFamily="2" charset="-122"/>
                          <a:cs typeface="Times New Roman" panose="02020603050405020304" pitchFamily="18" charset="0"/>
                        </a:rPr>
                        <a:t>-2h</a:t>
                      </a:r>
                      <a:endParaRPr lang="en-US" sz="1800" b="0">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cap="flat">
                      <a:noFill/>
                    </a:lnR>
                    <a:lnT w="1905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420624">
                <a:tc>
                  <a:txBody>
                    <a:bodyPr/>
                    <a:p>
                      <a:pPr indent="0" algn="ctr">
                        <a:buNone/>
                      </a:pPr>
                      <a:r>
                        <a:rPr lang="en-US" sz="1800" b="0">
                          <a:latin typeface="Times New Roman" panose="02020603050405020304" pitchFamily="18" charset="0"/>
                          <a:ea typeface="宋体" panose="02010600030101010101" pitchFamily="2" charset="-122"/>
                          <a:cs typeface="Times New Roman" panose="02020603050405020304" pitchFamily="18" charset="0"/>
                        </a:rPr>
                        <a:t>氮质量分数(%)</a:t>
                      </a:r>
                      <a:endParaRPr lang="en-US" sz="1800" b="0">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a:noFill/>
                    </a:lnR>
                    <a:lnT w="12700" cap="flat" cmpd="sng">
                      <a:solidFill>
                        <a:srgbClr val="080000"/>
                      </a:solidFill>
                      <a:prstDash val="solid"/>
                      <a:headEnd type="none" w="med" len="med"/>
                      <a:tailEnd type="none" w="med" len="med"/>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5.89</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w="12700" cap="flat" cmpd="sng">
                      <a:solidFill>
                        <a:srgbClr val="080000"/>
                      </a:solidFill>
                      <a:prstDash val="solid"/>
                      <a:headEnd type="none" w="med" len="med"/>
                      <a:tailEnd type="none" w="med" len="med"/>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5.85</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w="12700" cap="flat" cmpd="sng">
                      <a:solidFill>
                        <a:srgbClr val="080000"/>
                      </a:solidFill>
                      <a:prstDash val="solid"/>
                      <a:headEnd type="none" w="med" len="med"/>
                      <a:tailEnd type="none" w="med" len="med"/>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6.05</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w="12700" cap="flat" cmpd="sng">
                      <a:solidFill>
                        <a:srgbClr val="080000"/>
                      </a:solidFill>
                      <a:prstDash val="solid"/>
                      <a:headEnd type="none" w="med" len="med"/>
                      <a:tailEnd type="none" w="med" len="med"/>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5.69</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w="12700" cap="flat" cmpd="sng">
                      <a:solidFill>
                        <a:srgbClr val="080000"/>
                      </a:solidFill>
                      <a:prstDash val="solid"/>
                      <a:headEnd type="none" w="med" len="med"/>
                      <a:tailEnd type="none" w="med" len="med"/>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6.39</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w="12700" cap="flat" cmpd="sng">
                      <a:solidFill>
                        <a:srgbClr val="080000"/>
                      </a:solidFill>
                      <a:prstDash val="solid"/>
                      <a:headEnd type="none" w="med" len="med"/>
                      <a:tailEnd type="none" w="med" len="med"/>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6.28</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cap="flat">
                      <a:noFill/>
                    </a:lnR>
                    <a:lnT w="12700" cap="flat" cmpd="sng">
                      <a:solidFill>
                        <a:srgbClr val="080000"/>
                      </a:solidFill>
                      <a:prstDash val="solid"/>
                      <a:headEnd type="none" w="med" len="med"/>
                      <a:tailEnd type="none" w="med" len="med"/>
                    </a:lnT>
                    <a:lnB cap="flat">
                      <a:noFill/>
                    </a:lnB>
                    <a:lnTlToBr>
                      <a:noFill/>
                    </a:lnTlToBr>
                    <a:lnBlToTr>
                      <a:noFill/>
                    </a:lnBlToTr>
                    <a:noFill/>
                  </a:tcPr>
                </a:tc>
              </a:tr>
              <a:tr h="420624">
                <a:tc>
                  <a:txBody>
                    <a:bodyPr/>
                    <a:p>
                      <a:pPr indent="0" algn="ctr">
                        <a:buNone/>
                      </a:pPr>
                      <a:r>
                        <a:rPr lang="en-US" sz="1800" b="0">
                          <a:latin typeface="Times New Roman" panose="02020603050405020304" pitchFamily="18" charset="0"/>
                          <a:ea typeface="宋体" panose="02010600030101010101" pitchFamily="2" charset="-122"/>
                          <a:cs typeface="Times New Roman" panose="02020603050405020304" pitchFamily="18" charset="0"/>
                        </a:rPr>
                        <a:t>氮质量</a:t>
                      </a:r>
                      <a:r>
                        <a:rPr lang="en-US" sz="1800" b="0">
                          <a:latin typeface="Times New Roman" panose="02020603050405020304" pitchFamily="18" charset="0"/>
                          <a:ea typeface="宋体" panose="02010600030101010101" pitchFamily="2" charset="-122"/>
                        </a:rPr>
                        <a:t>(mg)</a:t>
                      </a:r>
                      <a:endParaRPr lang="en-US" sz="1800" b="0">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46.08</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54.10</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59.82</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54.62</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55.47</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53.70</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cap="flat">
                      <a:noFill/>
                    </a:lnR>
                    <a:lnT cap="flat">
                      <a:noFill/>
                    </a:lnT>
                    <a:lnB cap="flat">
                      <a:noFill/>
                    </a:lnB>
                    <a:lnTlToBr>
                      <a:noFill/>
                    </a:lnTlToBr>
                    <a:lnBlToTr>
                      <a:noFill/>
                    </a:lnBlToTr>
                    <a:noFill/>
                  </a:tcPr>
                </a:tc>
              </a:tr>
              <a:tr h="420624">
                <a:tc>
                  <a:txBody>
                    <a:bodyPr/>
                    <a:p>
                      <a:pPr indent="0" algn="ctr">
                        <a:buNone/>
                      </a:pPr>
                      <a:r>
                        <a:rPr lang="en-US" sz="1800" b="0">
                          <a:latin typeface="Times New Roman" panose="02020603050405020304" pitchFamily="18" charset="0"/>
                          <a:ea typeface="宋体" panose="02010600030101010101" pitchFamily="2" charset="-122"/>
                          <a:cs typeface="Times New Roman" panose="02020603050405020304" pitchFamily="18" charset="0"/>
                        </a:rPr>
                        <a:t>固氮率(%)</a:t>
                      </a:r>
                      <a:endParaRPr lang="en-US" sz="1800" b="0">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a:noFill/>
                    </a:lnR>
                    <a:lnT cap="flat">
                      <a:noFill/>
                    </a:lnT>
                    <a:lnB w="1905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40.56</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w="1905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47.62</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w="1905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52.6</a:t>
                      </a:r>
                      <a:r>
                        <a:rPr lang="en-US" sz="1800" b="0">
                          <a:latin typeface="Times New Roman" panose="02020603050405020304" pitchFamily="18" charset="0"/>
                          <a:ea typeface="宋体" panose="02010600030101010101" pitchFamily="2" charset="-122"/>
                          <a:cs typeface="Times New Roman" panose="02020603050405020304" pitchFamily="18" charset="0"/>
                        </a:rPr>
                        <a:t>6</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w="1905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cs typeface="Times New Roman" panose="02020603050405020304" pitchFamily="18" charset="0"/>
                        </a:rPr>
                        <a:t>48.08</a:t>
                      </a:r>
                      <a:endParaRPr lang="en-US" sz="1800" b="0">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a:noFill/>
                    </a:lnR>
                    <a:lnT cap="flat">
                      <a:noFill/>
                    </a:lnT>
                    <a:lnB w="1905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cs typeface="Times New Roman" panose="02020603050405020304" pitchFamily="18" charset="0"/>
                        </a:rPr>
                        <a:t>48.83</a:t>
                      </a:r>
                      <a:endParaRPr lang="en-US" sz="1800" b="0">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a:noFill/>
                    </a:lnR>
                    <a:lnT cap="flat">
                      <a:noFill/>
                    </a:lnT>
                    <a:lnB w="1905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cs typeface="Times New Roman" panose="02020603050405020304" pitchFamily="18" charset="0"/>
                        </a:rPr>
                        <a:t>47.27</a:t>
                      </a:r>
                      <a:endParaRPr lang="en-US" sz="1800" b="0">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cap="flat">
                      <a:noFill/>
                    </a:lnR>
                    <a:lnT cap="flat">
                      <a:noFill/>
                    </a:lnT>
                    <a:lnB w="19050" cap="flat" cmpd="sng">
                      <a:solidFill>
                        <a:srgbClr val="080000"/>
                      </a:solidFill>
                      <a:prstDash val="solid"/>
                      <a:headEnd type="none" w="med" len="med"/>
                      <a:tailEnd type="none" w="med" len="med"/>
                    </a:lnB>
                    <a:lnTlToBr>
                      <a:noFill/>
                    </a:lnTlToBr>
                    <a:lnBlToTr>
                      <a:noFill/>
                    </a:lnBlToTr>
                    <a:noFill/>
                  </a:tcPr>
                </a:tc>
              </a:tr>
            </a:tbl>
          </a:graphicData>
        </a:graphic>
      </p:graphicFrame>
      <p:sp>
        <p:nvSpPr>
          <p:cNvPr id="18" name="Text Box 17"/>
          <p:cNvSpPr txBox="1"/>
          <p:nvPr/>
        </p:nvSpPr>
        <p:spPr>
          <a:xfrm>
            <a:off x="3556000" y="4033520"/>
            <a:ext cx="5080000" cy="337185"/>
          </a:xfrm>
          <a:prstGeom prst="rect">
            <a:avLst/>
          </a:prstGeom>
          <a:noFill/>
          <a:ln w="9525">
            <a:noFill/>
          </a:ln>
        </p:spPr>
        <p:txBody>
          <a:bodyPr>
            <a:spAutoFit/>
          </a:bodyPr>
          <a:p>
            <a:pPr marL="0" indent="0" algn="ctr"/>
            <a:r>
              <a:rPr lang="zh-CN" sz="1600" b="0">
                <a:latin typeface="Times New Roman" panose="02020603050405020304" pitchFamily="18" charset="0"/>
                <a:ea typeface="宋体" panose="02010600030101010101" pitchFamily="2" charset="-122"/>
              </a:rPr>
              <a:t>表</a:t>
            </a:r>
            <a:r>
              <a:rPr lang="en-US" altLang="zh-CN" sz="1600" b="0">
                <a:latin typeface="Times New Roman" panose="02020603050405020304" pitchFamily="18" charset="0"/>
                <a:ea typeface="宋体" panose="02010600030101010101" pitchFamily="2" charset="-122"/>
              </a:rPr>
              <a:t>3</a:t>
            </a:r>
            <a:r>
              <a:rPr lang="en-US" sz="1600" b="0">
                <a:latin typeface="Times New Roman" panose="02020603050405020304" pitchFamily="18" charset="0"/>
                <a:ea typeface="宋体" panose="02010600030101010101" pitchFamily="2" charset="-122"/>
              </a:rPr>
              <a:t>  </a:t>
            </a:r>
            <a:r>
              <a:rPr lang="zh-CN" sz="1600" b="0">
                <a:latin typeface="Times New Roman" panose="02020603050405020304" pitchFamily="18" charset="0"/>
                <a:ea typeface="宋体" panose="02010600030101010101" pitchFamily="2" charset="-122"/>
              </a:rPr>
              <a:t>木糖与水热液反应固氮率分析</a:t>
            </a:r>
            <a:endParaRPr lang="zh-CN" sz="1600" b="0">
              <a:latin typeface="Times New Roman" panose="02020603050405020304" pitchFamily="18" charset="0"/>
              <a:ea typeface="宋体" panose="02010600030101010101" pitchFamily="2" charset="-122"/>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占位符 1"/>
          <p:cNvSpPr>
            <a:spLocks noGrp="1"/>
          </p:cNvSpPr>
          <p:nvPr>
            <p:ph type="body" sz="quarter" idx="13"/>
          </p:nvPr>
        </p:nvSpPr>
        <p:spPr>
          <a:xfrm>
            <a:off x="371264" y="422064"/>
            <a:ext cx="11449049" cy="469900"/>
          </a:xfrm>
          <a:noFill/>
          <a:ln>
            <a:noFill/>
          </a:ln>
        </p:spPr>
        <p:txBody>
          <a:bodyPr anchor="b" anchorCtr="0"/>
          <a:lstStyle/>
          <a:p>
            <a:pPr eaLnBrk="1" hangingPunct="1">
              <a:buClrTx/>
              <a:buSzTx/>
            </a:pPr>
            <a:r>
              <a:rPr lang="en-US" altLang="zh-CN" kern="1200" dirty="0">
                <a:latin typeface="黑体" panose="02010600030101010101" pitchFamily="49" charset="-122"/>
                <a:ea typeface="黑体" panose="02010600030101010101" pitchFamily="49" charset="-122"/>
                <a:cs typeface="黑体" panose="02010600030101010101" pitchFamily="49" charset="-122"/>
              </a:rPr>
              <a:t>03   </a:t>
            </a:r>
            <a:r>
              <a:rPr lang="zh-CN" altLang="en-US" kern="1200" dirty="0">
                <a:latin typeface="黑体" panose="02010600030101010101" pitchFamily="49" charset="-122"/>
                <a:ea typeface="黑体" panose="02010600030101010101" pitchFamily="49" charset="-122"/>
                <a:cs typeface="黑体" panose="02010600030101010101" pitchFamily="49" charset="-122"/>
              </a:rPr>
              <a:t>研究内容</a:t>
            </a:r>
            <a:r>
              <a:rPr lang="en-US" altLang="zh-CN" dirty="0">
                <a:latin typeface="黑体" panose="02010600030101010101" pitchFamily="49" charset="-122"/>
                <a:ea typeface="黑体" panose="02010600030101010101" pitchFamily="49" charset="-122"/>
                <a:cs typeface="黑体" panose="02010600030101010101" pitchFamily="49" charset="-122"/>
                <a:sym typeface="+mn-ea"/>
              </a:rPr>
              <a:t>——</a:t>
            </a:r>
            <a:r>
              <a:rPr lang="zh-CN" altLang="en-US" dirty="0">
                <a:latin typeface="黑体" panose="02010600030101010101" pitchFamily="49" charset="-122"/>
                <a:ea typeface="黑体" panose="02010600030101010101" pitchFamily="49" charset="-122"/>
                <a:cs typeface="黑体" panose="02010600030101010101" pitchFamily="49" charset="-122"/>
                <a:sym typeface="+mn-ea"/>
              </a:rPr>
              <a:t>水热炭中氮的迁移特性研究</a:t>
            </a:r>
            <a:endParaRPr lang="zh-CN" altLang="en-US" kern="1200" dirty="0">
              <a:latin typeface="黑体" panose="02010600030101010101" pitchFamily="49" charset="-122"/>
              <a:ea typeface="黑体" panose="02010600030101010101" pitchFamily="49" charset="-122"/>
              <a:cs typeface="黑体" panose="02010600030101010101" pitchFamily="49" charset="-122"/>
            </a:endParaRPr>
          </a:p>
        </p:txBody>
      </p:sp>
      <p:pic>
        <p:nvPicPr>
          <p:cNvPr id="10" name="Picture 1" descr="C:\Users\Administrator\Desktop\t011b1f6b967fbc2c0a.png"/>
          <p:cNvPicPr>
            <a:picLocks noChangeAspect="1"/>
          </p:cNvPicPr>
          <p:nvPr/>
        </p:nvPicPr>
        <p:blipFill>
          <a:blip r:embed="rId1"/>
          <a:stretch>
            <a:fillRect/>
          </a:stretch>
        </p:blipFill>
        <p:spPr>
          <a:xfrm>
            <a:off x="10854281" y="100465"/>
            <a:ext cx="1084560" cy="1140393"/>
          </a:xfrm>
          <a:prstGeom prst="rect">
            <a:avLst/>
          </a:prstGeom>
          <a:noFill/>
          <a:ln w="9525">
            <a:noFill/>
          </a:ln>
        </p:spPr>
      </p:pic>
      <p:pic>
        <p:nvPicPr>
          <p:cNvPr id="9" name="Picture 2"/>
          <p:cNvPicPr>
            <a:picLocks noChangeAspect="1"/>
          </p:cNvPicPr>
          <p:nvPr/>
        </p:nvPicPr>
        <p:blipFill>
          <a:blip r:embed="rId2">
            <a:clrChange>
              <a:clrFrom>
                <a:srgbClr val="FFFFFF">
                  <a:alpha val="100000"/>
                </a:srgbClr>
              </a:clrFrom>
              <a:clrTo>
                <a:srgbClr val="FFFFFF">
                  <a:alpha val="100000"/>
                  <a:alpha val="0"/>
                </a:srgbClr>
              </a:clrTo>
            </a:clrChange>
          </a:blip>
          <a:stretch>
            <a:fillRect/>
          </a:stretch>
        </p:blipFill>
        <p:spPr>
          <a:xfrm>
            <a:off x="922655" y="2482850"/>
            <a:ext cx="4118610" cy="2811780"/>
          </a:xfrm>
          <a:prstGeom prst="rect">
            <a:avLst/>
          </a:prstGeom>
          <a:noFill/>
          <a:ln>
            <a:noFill/>
          </a:ln>
        </p:spPr>
      </p:pic>
      <p:sp>
        <p:nvSpPr>
          <p:cNvPr id="12" name="Text Box 11"/>
          <p:cNvSpPr txBox="1"/>
          <p:nvPr/>
        </p:nvSpPr>
        <p:spPr>
          <a:xfrm>
            <a:off x="773430" y="1485900"/>
            <a:ext cx="4669155" cy="922020"/>
          </a:xfrm>
          <a:prstGeom prst="rect">
            <a:avLst/>
          </a:prstGeom>
          <a:noFill/>
          <a:ln w="9525">
            <a:noFill/>
          </a:ln>
        </p:spPr>
        <p:txBody>
          <a:bodyPr wrap="square">
            <a:spAutoFit/>
          </a:bodyPr>
          <a:p>
            <a:pPr>
              <a:lnSpc>
                <a:spcPct val="150000"/>
              </a:lnSpc>
            </a:pPr>
            <a:r>
              <a:rPr lang="en-US" altLang="zh-CN" sz="1800">
                <a:latin typeface="Times New Roman" panose="02020603050405020304" pitchFamily="18" charset="0"/>
                <a:ea typeface="宋体" panose="02010600030101010101" pitchFamily="2" charset="-122"/>
              </a:rPr>
              <a:t>        </a:t>
            </a:r>
            <a:r>
              <a:rPr lang="zh-CN" altLang="en-US" sz="1800">
                <a:latin typeface="Times New Roman" panose="02020603050405020304" pitchFamily="18" charset="0"/>
                <a:ea typeface="宋体" panose="02010600030101010101" pitchFamily="2" charset="-122"/>
              </a:rPr>
              <a:t>将上页表</a:t>
            </a:r>
            <a:r>
              <a:rPr lang="en-US" altLang="zh-CN" sz="1800">
                <a:latin typeface="Times New Roman" panose="02020603050405020304" pitchFamily="18" charset="0"/>
                <a:ea typeface="宋体" panose="02010600030101010101" pitchFamily="2" charset="-122"/>
              </a:rPr>
              <a:t>3</a:t>
            </a:r>
            <a:r>
              <a:rPr lang="zh-CN" altLang="en-US" sz="1800">
                <a:latin typeface="Times New Roman" panose="02020603050405020304" pitchFamily="18" charset="0"/>
                <a:ea typeface="宋体" panose="02010600030101010101" pitchFamily="2" charset="-122"/>
              </a:rPr>
              <a:t>中数据可视化，</a:t>
            </a:r>
            <a:r>
              <a:rPr lang="zh-CN" sz="1800">
                <a:latin typeface="Times New Roman" panose="02020603050405020304" pitchFamily="18" charset="0"/>
                <a:ea typeface="宋体" panose="02010600030101010101" pitchFamily="2" charset="-122"/>
              </a:rPr>
              <a:t>木糖与水热液反应</a:t>
            </a:r>
            <a:r>
              <a:rPr sz="1800">
                <a:latin typeface="Times New Roman" panose="02020603050405020304" pitchFamily="18" charset="0"/>
                <a:ea typeface="宋体" panose="02010600030101010101" pitchFamily="2" charset="-122"/>
                <a:sym typeface="+mn-ea"/>
              </a:rPr>
              <a:t>固氮率</a:t>
            </a:r>
            <a:r>
              <a:rPr lang="zh-CN" sz="1800">
                <a:latin typeface="Times New Roman" panose="02020603050405020304" pitchFamily="18" charset="0"/>
                <a:ea typeface="宋体" panose="02010600030101010101" pitchFamily="2" charset="-122"/>
              </a:rPr>
              <a:t>见下图曲线。</a:t>
            </a:r>
            <a:endParaRPr lang="zh-CN" sz="1800">
              <a:latin typeface="Times New Roman" panose="02020603050405020304" pitchFamily="18" charset="0"/>
              <a:ea typeface="宋体" panose="02010600030101010101" pitchFamily="2" charset="-122"/>
            </a:endParaRPr>
          </a:p>
        </p:txBody>
      </p:sp>
      <p:sp>
        <p:nvSpPr>
          <p:cNvPr id="3" name="Text Box 2"/>
          <p:cNvSpPr txBox="1"/>
          <p:nvPr/>
        </p:nvSpPr>
        <p:spPr>
          <a:xfrm>
            <a:off x="1555750" y="5369560"/>
            <a:ext cx="3104515" cy="337185"/>
          </a:xfrm>
          <a:prstGeom prst="rect">
            <a:avLst/>
          </a:prstGeom>
          <a:noFill/>
          <a:ln w="9525">
            <a:noFill/>
          </a:ln>
        </p:spPr>
        <p:txBody>
          <a:bodyPr wrap="square">
            <a:spAutoFit/>
          </a:bodyPr>
          <a:p>
            <a:pPr algn="ctr"/>
            <a:r>
              <a:rPr sz="1600">
                <a:latin typeface="Times New Roman" panose="02020603050405020304" pitchFamily="18" charset="0"/>
                <a:ea typeface="宋体" panose="02010600030101010101" pitchFamily="2" charset="-122"/>
              </a:rPr>
              <a:t>图</a:t>
            </a:r>
            <a:r>
              <a:rPr lang="en-US" sz="1600">
                <a:latin typeface="Times New Roman" panose="02020603050405020304" pitchFamily="18" charset="0"/>
                <a:ea typeface="宋体" panose="02010600030101010101" pitchFamily="2" charset="-122"/>
              </a:rPr>
              <a:t>3</a:t>
            </a:r>
            <a:r>
              <a:rPr sz="1600">
                <a:latin typeface="Times New Roman" panose="02020603050405020304" pitchFamily="18" charset="0"/>
                <a:ea typeface="宋体" panose="02010600030101010101" pitchFamily="2" charset="-122"/>
              </a:rPr>
              <a:t>  木糖与水热液反应固氮率</a:t>
            </a:r>
            <a:endParaRPr sz="1600">
              <a:latin typeface="Times New Roman" panose="02020603050405020304" pitchFamily="18" charset="0"/>
              <a:ea typeface="宋体" panose="02010600030101010101" pitchFamily="2" charset="-122"/>
            </a:endParaRPr>
          </a:p>
        </p:txBody>
      </p:sp>
      <p:sp>
        <p:nvSpPr>
          <p:cNvPr id="13" name="Text Box 12"/>
          <p:cNvSpPr txBox="1"/>
          <p:nvPr/>
        </p:nvSpPr>
        <p:spPr>
          <a:xfrm>
            <a:off x="6447790" y="1625600"/>
            <a:ext cx="4566285" cy="2584450"/>
          </a:xfrm>
          <a:prstGeom prst="rect">
            <a:avLst/>
          </a:prstGeom>
          <a:noFill/>
          <a:ln w="9525">
            <a:noFill/>
          </a:ln>
        </p:spPr>
        <p:txBody>
          <a:bodyPr wrap="square">
            <a:spAutoFit/>
          </a:bodyPr>
          <a:p>
            <a:pPr marL="0" indent="0" algn="just">
              <a:lnSpc>
                <a:spcPct val="150000"/>
              </a:lnSpc>
            </a:pPr>
            <a:r>
              <a:rPr lang="en-US" altLang="zh-CN" sz="1800" b="0">
                <a:ea typeface="宋体" panose="02010600030101010101" pitchFamily="2" charset="-122"/>
              </a:rPr>
              <a:t>      </a:t>
            </a:r>
            <a:r>
              <a:rPr lang="zh-CN" sz="1800" b="0">
                <a:ea typeface="宋体" panose="02010600030101010101" pitchFamily="2" charset="-122"/>
              </a:rPr>
              <a:t>从图中可以观察到，木糖与水热液反应的固氮率曲线和得炭率曲线走势大致相似，两者均在温度达到</a:t>
            </a:r>
            <a:r>
              <a:rPr lang="en-US" sz="1800">
                <a:latin typeface="Times New Roman" panose="02020603050405020304" pitchFamily="18" charset="0"/>
                <a:ea typeface="宋体" panose="02010600030101010101" pitchFamily="2" charset="-122"/>
                <a:sym typeface="+mn-ea"/>
              </a:rPr>
              <a:t>220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lang="zh-CN" sz="1800" b="0">
                <a:ea typeface="宋体" panose="02010600030101010101" pitchFamily="2" charset="-122"/>
              </a:rPr>
              <a:t>时达到峰值。其中，</a:t>
            </a:r>
            <a:r>
              <a:rPr sz="1800" b="0">
                <a:ea typeface="宋体" panose="02010600030101010101" pitchFamily="2" charset="-122"/>
              </a:rPr>
              <a:t>在水热温度由</a:t>
            </a:r>
            <a:r>
              <a:rPr lang="en-US" sz="1800">
                <a:latin typeface="Times New Roman" panose="02020603050405020304" pitchFamily="18" charset="0"/>
                <a:ea typeface="宋体" panose="02010600030101010101" pitchFamily="2" charset="-122"/>
                <a:sym typeface="+mn-ea"/>
              </a:rPr>
              <a:t>240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sz="1800" b="0">
                <a:ea typeface="宋体" panose="02010600030101010101" pitchFamily="2" charset="-122"/>
              </a:rPr>
              <a:t>升至</a:t>
            </a:r>
            <a:r>
              <a:rPr lang="en-US" sz="1800">
                <a:latin typeface="Times New Roman" panose="02020603050405020304" pitchFamily="18" charset="0"/>
                <a:ea typeface="宋体" panose="02010600030101010101" pitchFamily="2" charset="-122"/>
                <a:sym typeface="+mn-ea"/>
              </a:rPr>
              <a:t>260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sz="1800" b="0">
                <a:ea typeface="宋体" panose="02010600030101010101" pitchFamily="2" charset="-122"/>
              </a:rPr>
              <a:t>的过程中，水热反应固相产物炭中的氮质量分数陡然增加，导致</a:t>
            </a:r>
            <a:r>
              <a:rPr lang="en-US" sz="1800">
                <a:latin typeface="Times New Roman" panose="02020603050405020304" pitchFamily="18" charset="0"/>
                <a:ea typeface="宋体" panose="02010600030101010101" pitchFamily="2" charset="-122"/>
                <a:sym typeface="+mn-ea"/>
              </a:rPr>
              <a:t>260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sz="1800" b="0">
                <a:ea typeface="宋体" panose="02010600030101010101" pitchFamily="2" charset="-122"/>
              </a:rPr>
              <a:t>时的固氮率有所回升。</a:t>
            </a:r>
            <a:endParaRPr lang="zh-CN" sz="1800" b="0">
              <a:ea typeface="宋体" panose="02010600030101010101" pitchFamily="2" charset="-122"/>
            </a:endParaRPr>
          </a:p>
        </p:txBody>
      </p:sp>
      <p:sp>
        <p:nvSpPr>
          <p:cNvPr id="14" name="Rounded Rectangle 13"/>
          <p:cNvSpPr/>
          <p:nvPr/>
        </p:nvSpPr>
        <p:spPr>
          <a:xfrm>
            <a:off x="7638415" y="4594860"/>
            <a:ext cx="2185670" cy="1205230"/>
          </a:xfrm>
          <a:prstGeom prst="round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30000"/>
              </a:lnSpc>
            </a:pPr>
            <a:r>
              <a:rPr lang="zh-CN" altLang="en-US" sz="1800" dirty="0">
                <a:solidFill>
                  <a:srgbClr val="008000"/>
                </a:solidFill>
                <a:latin typeface="黑体" panose="02010600030101010101" pitchFamily="49" charset="-122"/>
                <a:ea typeface="黑体" panose="02010600030101010101" pitchFamily="49" charset="-122"/>
                <a:cs typeface="黑体" panose="02010600030101010101" pitchFamily="49" charset="-122"/>
              </a:rPr>
              <a:t>最高固氮率条件：</a:t>
            </a:r>
            <a:endParaRPr lang="zh-CN" altLang="en-US" sz="1800" dirty="0">
              <a:solidFill>
                <a:srgbClr val="008000"/>
              </a:solidFill>
              <a:latin typeface="黑体" panose="02010600030101010101" pitchFamily="49" charset="-122"/>
              <a:ea typeface="黑体" panose="02010600030101010101" pitchFamily="49" charset="-122"/>
              <a:cs typeface="黑体" panose="02010600030101010101" pitchFamily="49" charset="-122"/>
            </a:endParaRPr>
          </a:p>
          <a:p>
            <a:pPr algn="ctr">
              <a:lnSpc>
                <a:spcPct val="130000"/>
              </a:lnSpc>
            </a:pPr>
            <a:r>
              <a:rPr lang="en-US" altLang="zh-CN" sz="1800" dirty="0">
                <a:solidFill>
                  <a:schemeClr val="tx1"/>
                </a:solidFill>
                <a:latin typeface="宋体" panose="02010600030101010101" pitchFamily="2" charset="-122"/>
                <a:ea typeface="宋体" panose="02010600030101010101" pitchFamily="2" charset="-122"/>
                <a:cs typeface="黑体" panose="02010600030101010101" pitchFamily="49" charset="-122"/>
              </a:rPr>
              <a:t>220</a:t>
            </a:r>
            <a:r>
              <a:rPr lang="en-US" sz="1800">
                <a:solidFill>
                  <a:schemeClr val="tx1"/>
                </a:solidFill>
                <a:latin typeface="Times New Roman" panose="02020603050405020304" pitchFamily="18" charset="0"/>
                <a:ea typeface="宋体" panose="02010600030101010101" pitchFamily="2" charset="-122"/>
                <a:sym typeface="+mn-ea"/>
              </a:rPr>
              <a:t> </a:t>
            </a:r>
            <a:r>
              <a:rPr lang="en-US" sz="1800">
                <a:solidFill>
                  <a:schemeClr val="tx1"/>
                </a:solidFill>
                <a:latin typeface="宋体" panose="02010600030101010101" pitchFamily="2" charset="-122"/>
                <a:ea typeface="宋体" panose="02010600030101010101" pitchFamily="2" charset="-122"/>
                <a:cs typeface="Times New Roman" panose="02020603050405020304" pitchFamily="18" charset="0"/>
                <a:sym typeface="+mn-ea"/>
              </a:rPr>
              <a:t>℃</a:t>
            </a:r>
            <a:endParaRPr lang="en-US" altLang="zh-CN" sz="1800" dirty="0">
              <a:solidFill>
                <a:schemeClr val="tx1"/>
              </a:solidFill>
              <a:latin typeface="宋体" panose="02010600030101010101" pitchFamily="2" charset="-122"/>
              <a:ea typeface="宋体" panose="02010600030101010101" pitchFamily="2" charset="-122"/>
              <a:cs typeface="Times New Roman" panose="02020603050405020304" pitchFamily="18" charset="0"/>
              <a:sym typeface="+mn-ea"/>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占位符 1"/>
          <p:cNvSpPr>
            <a:spLocks noGrp="1"/>
          </p:cNvSpPr>
          <p:nvPr>
            <p:ph type="body" sz="quarter" idx="13"/>
          </p:nvPr>
        </p:nvSpPr>
        <p:spPr>
          <a:xfrm>
            <a:off x="371264" y="422064"/>
            <a:ext cx="11449049" cy="469900"/>
          </a:xfrm>
          <a:noFill/>
          <a:ln>
            <a:noFill/>
          </a:ln>
        </p:spPr>
        <p:txBody>
          <a:bodyPr anchor="b" anchorCtr="0"/>
          <a:lstStyle/>
          <a:p>
            <a:pPr eaLnBrk="1" hangingPunct="1">
              <a:buClrTx/>
              <a:buSzTx/>
            </a:pPr>
            <a:r>
              <a:rPr lang="en-US" altLang="zh-CN" kern="1200" dirty="0">
                <a:latin typeface="黑体" panose="02010600030101010101" pitchFamily="49" charset="-122"/>
                <a:ea typeface="黑体" panose="02010600030101010101" pitchFamily="49" charset="-122"/>
                <a:cs typeface="黑体" panose="02010600030101010101" pitchFamily="49" charset="-122"/>
              </a:rPr>
              <a:t>03   </a:t>
            </a:r>
            <a:r>
              <a:rPr lang="zh-CN" altLang="en-US" kern="1200" dirty="0">
                <a:latin typeface="黑体" panose="02010600030101010101" pitchFamily="49" charset="-122"/>
                <a:ea typeface="黑体" panose="02010600030101010101" pitchFamily="49" charset="-122"/>
                <a:cs typeface="黑体" panose="02010600030101010101" pitchFamily="49" charset="-122"/>
              </a:rPr>
              <a:t>研究内容</a:t>
            </a:r>
            <a:r>
              <a:rPr lang="en-US" altLang="zh-CN" kern="1200" dirty="0">
                <a:latin typeface="黑体" panose="02010600030101010101" pitchFamily="49" charset="-122"/>
                <a:ea typeface="黑体" panose="02010600030101010101" pitchFamily="49" charset="-122"/>
                <a:cs typeface="黑体" panose="02010600030101010101" pitchFamily="49" charset="-122"/>
              </a:rPr>
              <a:t>——</a:t>
            </a:r>
            <a:r>
              <a:rPr lang="zh-CN" altLang="en-US" kern="1200" dirty="0">
                <a:latin typeface="黑体" panose="02010600030101010101" pitchFamily="49" charset="-122"/>
                <a:ea typeface="黑体" panose="02010600030101010101" pitchFamily="49" charset="-122"/>
                <a:cs typeface="黑体" panose="02010600030101010101" pitchFamily="49" charset="-122"/>
              </a:rPr>
              <a:t>水热炭中氮的官能团转化特性研究</a:t>
            </a:r>
            <a:endParaRPr lang="zh-CN" altLang="en-US" kern="1200" dirty="0">
              <a:latin typeface="黑体" panose="02010600030101010101" pitchFamily="49" charset="-122"/>
              <a:ea typeface="黑体" panose="02010600030101010101" pitchFamily="49" charset="-122"/>
              <a:cs typeface="黑体" panose="02010600030101010101" pitchFamily="49" charset="-122"/>
            </a:endParaRPr>
          </a:p>
        </p:txBody>
      </p:sp>
      <p:pic>
        <p:nvPicPr>
          <p:cNvPr id="10" name="Picture 1" descr="C:\Users\Administrator\Desktop\t011b1f6b967fbc2c0a.png"/>
          <p:cNvPicPr>
            <a:picLocks noChangeAspect="1"/>
          </p:cNvPicPr>
          <p:nvPr/>
        </p:nvPicPr>
        <p:blipFill>
          <a:blip r:embed="rId1"/>
          <a:stretch>
            <a:fillRect/>
          </a:stretch>
        </p:blipFill>
        <p:spPr>
          <a:xfrm>
            <a:off x="10854281" y="100465"/>
            <a:ext cx="1084560" cy="1140393"/>
          </a:xfrm>
          <a:prstGeom prst="rect">
            <a:avLst/>
          </a:prstGeom>
          <a:noFill/>
          <a:ln w="9525">
            <a:noFill/>
          </a:ln>
        </p:spPr>
      </p:pic>
      <p:pic>
        <p:nvPicPr>
          <p:cNvPr id="11" name="Picture 4"/>
          <p:cNvPicPr>
            <a:picLocks noChangeAspect="1"/>
          </p:cNvPicPr>
          <p:nvPr/>
        </p:nvPicPr>
        <p:blipFill>
          <a:blip r:embed="rId2">
            <a:clrChange>
              <a:clrFrom>
                <a:srgbClr val="FFFFFF">
                  <a:alpha val="100000"/>
                </a:srgbClr>
              </a:clrFrom>
              <a:clrTo>
                <a:srgbClr val="FFFFFF">
                  <a:alpha val="100000"/>
                  <a:alpha val="0"/>
                </a:srgbClr>
              </a:clrTo>
            </a:clrChange>
          </a:blip>
          <a:stretch>
            <a:fillRect/>
          </a:stretch>
        </p:blipFill>
        <p:spPr>
          <a:xfrm>
            <a:off x="6672580" y="1240790"/>
            <a:ext cx="4740275" cy="4833620"/>
          </a:xfrm>
          <a:prstGeom prst="rect">
            <a:avLst/>
          </a:prstGeom>
          <a:noFill/>
          <a:ln>
            <a:noFill/>
          </a:ln>
        </p:spPr>
      </p:pic>
      <p:sp>
        <p:nvSpPr>
          <p:cNvPr id="101" name="Text Box 100"/>
          <p:cNvSpPr txBox="1"/>
          <p:nvPr/>
        </p:nvSpPr>
        <p:spPr>
          <a:xfrm>
            <a:off x="7251700" y="6174740"/>
            <a:ext cx="3582035" cy="337185"/>
          </a:xfrm>
          <a:prstGeom prst="rect">
            <a:avLst/>
          </a:prstGeom>
          <a:noFill/>
          <a:ln w="9525">
            <a:noFill/>
          </a:ln>
        </p:spPr>
        <p:txBody>
          <a:bodyPr wrap="square">
            <a:spAutoFit/>
          </a:bodyPr>
          <a:p>
            <a:pPr algn="ctr"/>
            <a:r>
              <a:rPr lang="zh-CN" altLang="en-US" sz="1600">
                <a:latin typeface="Times New Roman" panose="02020603050405020304" pitchFamily="18" charset="0"/>
                <a:ea typeface="宋体" panose="02010600030101010101" pitchFamily="2" charset="-122"/>
              </a:rPr>
              <a:t>图</a:t>
            </a:r>
            <a:r>
              <a:rPr lang="en-US" altLang="zh-CN" sz="1600">
                <a:latin typeface="Times New Roman" panose="02020603050405020304" pitchFamily="18" charset="0"/>
                <a:ea typeface="宋体" panose="02010600030101010101" pitchFamily="2" charset="-122"/>
              </a:rPr>
              <a:t>4  </a:t>
            </a:r>
            <a:r>
              <a:rPr lang="en-US" sz="1600">
                <a:latin typeface="Times New Roman" panose="02020603050405020304" pitchFamily="18" charset="0"/>
                <a:ea typeface="宋体" panose="02010600030101010101" pitchFamily="2" charset="-122"/>
              </a:rPr>
              <a:t>XPS</a:t>
            </a:r>
            <a:r>
              <a:rPr lang="zh-CN" sz="1600">
                <a:latin typeface="Times New Roman" panose="02020603050405020304" pitchFamily="18" charset="0"/>
                <a:ea typeface="宋体" panose="02010600030101010101" pitchFamily="2" charset="-122"/>
              </a:rPr>
              <a:t>对共水热固相产物分析结果</a:t>
            </a:r>
            <a:endParaRPr lang="zh-CN" sz="1600">
              <a:latin typeface="Times New Roman" panose="02020603050405020304" pitchFamily="18" charset="0"/>
              <a:ea typeface="宋体" panose="02010600030101010101" pitchFamily="2" charset="-122"/>
            </a:endParaRPr>
          </a:p>
        </p:txBody>
      </p:sp>
      <p:sp>
        <p:nvSpPr>
          <p:cNvPr id="2" name="Text Box 1"/>
          <p:cNvSpPr txBox="1"/>
          <p:nvPr/>
        </p:nvSpPr>
        <p:spPr>
          <a:xfrm>
            <a:off x="785495" y="1346835"/>
            <a:ext cx="5507355" cy="5077460"/>
          </a:xfrm>
          <a:prstGeom prst="rect">
            <a:avLst/>
          </a:prstGeom>
          <a:noFill/>
          <a:ln w="9525">
            <a:noFill/>
          </a:ln>
        </p:spPr>
        <p:txBody>
          <a:bodyPr wrap="square">
            <a:spAutoFit/>
          </a:bodyPr>
          <a:p>
            <a:pPr marL="0" algn="just">
              <a:lnSpc>
                <a:spcPct val="150000"/>
              </a:lnSpc>
            </a:pPr>
            <a:r>
              <a:rPr lang="en-US" sz="1800" b="0">
                <a:latin typeface="Times New Roman" panose="02020603050405020304" pitchFamily="18" charset="0"/>
                <a:ea typeface="宋体" panose="02010600030101010101" pitchFamily="2" charset="-122"/>
              </a:rPr>
              <a:t>        XPS</a:t>
            </a:r>
            <a:r>
              <a:rPr lang="zh-CN" sz="1800" b="0">
                <a:latin typeface="Times New Roman" panose="02020603050405020304" pitchFamily="18" charset="0"/>
                <a:ea typeface="宋体" panose="02010600030101010101" pitchFamily="2" charset="-122"/>
              </a:rPr>
              <a:t>光谱中的结合能（</a:t>
            </a:r>
            <a:r>
              <a:rPr lang="en-US" sz="1800" b="0">
                <a:latin typeface="Times New Roman" panose="02020603050405020304" pitchFamily="18" charset="0"/>
                <a:ea typeface="宋体" panose="02010600030101010101" pitchFamily="2" charset="-122"/>
              </a:rPr>
              <a:t>Binding Energy</a:t>
            </a:r>
            <a:r>
              <a:rPr lang="zh-CN" sz="1800" b="0">
                <a:latin typeface="Times New Roman" panose="02020603050405020304" pitchFamily="18" charset="0"/>
                <a:ea typeface="宋体" panose="02010600030101010101" pitchFamily="2" charset="-122"/>
              </a:rPr>
              <a:t>）是使用外来的碳污染的结合能（</a:t>
            </a:r>
            <a:r>
              <a:rPr lang="en-US" sz="1800" b="0">
                <a:latin typeface="Times New Roman" panose="02020603050405020304" pitchFamily="18" charset="0"/>
                <a:ea typeface="宋体" panose="02010600030101010101" pitchFamily="2" charset="-122"/>
              </a:rPr>
              <a:t>284.8eV</a:t>
            </a:r>
            <a:r>
              <a:rPr lang="zh-CN" sz="1800" b="0">
                <a:latin typeface="Times New Roman" panose="02020603050405020304" pitchFamily="18" charset="0"/>
                <a:ea typeface="宋体" panose="02010600030101010101" pitchFamily="2" charset="-122"/>
              </a:rPr>
              <a:t>）和碳的高分辨率谱（</a:t>
            </a:r>
            <a:r>
              <a:rPr lang="en-US" sz="1800" b="0">
                <a:latin typeface="Times New Roman" panose="02020603050405020304" pitchFamily="18" charset="0"/>
                <a:ea typeface="宋体" panose="02010600030101010101" pitchFamily="2" charset="-122"/>
              </a:rPr>
              <a:t>C1s</a:t>
            </a:r>
            <a:r>
              <a:rPr lang="zh-CN" sz="1800" b="0">
                <a:latin typeface="Times New Roman" panose="02020603050405020304" pitchFamily="18" charset="0"/>
                <a:ea typeface="宋体" panose="02010600030101010101" pitchFamily="2" charset="-122"/>
              </a:rPr>
              <a:t>）峰作为参考标准，对氮的高分辨率谱（</a:t>
            </a:r>
            <a:r>
              <a:rPr lang="en-US" sz="1800" b="0">
                <a:latin typeface="Times New Roman" panose="02020603050405020304" pitchFamily="18" charset="0"/>
                <a:ea typeface="宋体" panose="02010600030101010101" pitchFamily="2" charset="-122"/>
              </a:rPr>
              <a:t>N1s</a:t>
            </a:r>
            <a:r>
              <a:rPr lang="zh-CN" sz="1800" b="0">
                <a:latin typeface="Times New Roman" panose="02020603050405020304" pitchFamily="18" charset="0"/>
                <a:ea typeface="宋体" panose="02010600030101010101" pitchFamily="2" charset="-122"/>
              </a:rPr>
              <a:t>）进行电荷校正。随后，将校正后的数据输入</a:t>
            </a:r>
            <a:r>
              <a:rPr lang="en-US" sz="1800" b="0">
                <a:latin typeface="Times New Roman" panose="02020603050405020304" pitchFamily="18" charset="0"/>
                <a:ea typeface="宋体" panose="02010600030101010101" pitchFamily="2" charset="-122"/>
              </a:rPr>
              <a:t>XPSPEAK</a:t>
            </a:r>
            <a:r>
              <a:rPr lang="zh-CN" sz="1800" b="0">
                <a:latin typeface="Times New Roman" panose="02020603050405020304" pitchFamily="18" charset="0"/>
                <a:ea typeface="宋体" panose="02010600030101010101" pitchFamily="2" charset="-122"/>
              </a:rPr>
              <a:t>软件进行分峰拟合，过程中高斯</a:t>
            </a:r>
            <a:r>
              <a:rPr lang="en-US" sz="1800" b="0">
                <a:latin typeface="Times New Roman" panose="02020603050405020304" pitchFamily="18" charset="0"/>
                <a:ea typeface="宋体" panose="02010600030101010101" pitchFamily="2" charset="-122"/>
              </a:rPr>
              <a:t>-</a:t>
            </a:r>
            <a:r>
              <a:rPr lang="zh-CN" sz="1800" b="0">
                <a:latin typeface="Times New Roman" panose="02020603050405020304" pitchFamily="18" charset="0"/>
                <a:ea typeface="宋体" panose="02010600030101010101" pitchFamily="2" charset="-122"/>
              </a:rPr>
              <a:t>洛伦兹参数设置为</a:t>
            </a:r>
            <a:r>
              <a:rPr lang="en-US" sz="1800" b="0">
                <a:latin typeface="Times New Roman" panose="02020603050405020304" pitchFamily="18" charset="0"/>
                <a:ea typeface="宋体" panose="02010600030101010101" pitchFamily="2" charset="-122"/>
              </a:rPr>
              <a:t>20%</a:t>
            </a:r>
            <a:r>
              <a:rPr lang="zh-CN" sz="1800" b="0">
                <a:latin typeface="Times New Roman" panose="02020603050405020304" pitchFamily="18" charset="0"/>
                <a:ea typeface="宋体" panose="02010600030101010101" pitchFamily="2" charset="-122"/>
              </a:rPr>
              <a:t>。分别对</a:t>
            </a:r>
            <a:r>
              <a:rPr lang="en-US" sz="1800" b="0">
                <a:latin typeface="Times New Roman" panose="02020603050405020304" pitchFamily="18" charset="0"/>
                <a:ea typeface="宋体" panose="02010600030101010101" pitchFamily="2" charset="-122"/>
              </a:rPr>
              <a:t>180</a:t>
            </a:r>
            <a:r>
              <a:rPr lang="zh-CN" sz="1800" b="0">
                <a:latin typeface="Times New Roman" panose="02020603050405020304" pitchFamily="18" charset="0"/>
                <a:ea typeface="宋体" panose="02010600030101010101" pitchFamily="2" charset="-122"/>
              </a:rPr>
              <a:t>、</a:t>
            </a:r>
            <a:r>
              <a:rPr lang="en-US" sz="1800" b="0">
                <a:latin typeface="Times New Roman" panose="02020603050405020304" pitchFamily="18" charset="0"/>
                <a:ea typeface="宋体" panose="02010600030101010101" pitchFamily="2" charset="-122"/>
              </a:rPr>
              <a:t>200</a:t>
            </a:r>
            <a:r>
              <a:rPr lang="zh-CN" sz="1800" b="0">
                <a:latin typeface="Times New Roman" panose="02020603050405020304" pitchFamily="18" charset="0"/>
                <a:ea typeface="宋体" panose="02010600030101010101" pitchFamily="2" charset="-122"/>
              </a:rPr>
              <a:t>、</a:t>
            </a:r>
            <a:r>
              <a:rPr lang="en-US" sz="1800" b="0">
                <a:latin typeface="Times New Roman" panose="02020603050405020304" pitchFamily="18" charset="0"/>
                <a:ea typeface="宋体" panose="02010600030101010101" pitchFamily="2" charset="-122"/>
              </a:rPr>
              <a:t>220</a:t>
            </a:r>
            <a:r>
              <a:rPr lang="zh-CN" sz="1800" b="0">
                <a:latin typeface="Times New Roman" panose="02020603050405020304" pitchFamily="18" charset="0"/>
                <a:ea typeface="宋体" panose="02010600030101010101" pitchFamily="2" charset="-122"/>
              </a:rPr>
              <a:t>、</a:t>
            </a:r>
            <a:r>
              <a:rPr lang="en-US" sz="1800" b="0">
                <a:latin typeface="Times New Roman" panose="02020603050405020304" pitchFamily="18" charset="0"/>
                <a:ea typeface="宋体" panose="02010600030101010101" pitchFamily="2" charset="-122"/>
              </a:rPr>
              <a:t>240</a:t>
            </a:r>
            <a:r>
              <a:rPr lang="zh-CN" sz="1800" b="0">
                <a:latin typeface="Times New Roman" panose="02020603050405020304" pitchFamily="18" charset="0"/>
                <a:ea typeface="宋体" panose="02010600030101010101" pitchFamily="2" charset="-122"/>
              </a:rPr>
              <a:t>、</a:t>
            </a:r>
            <a:r>
              <a:rPr lang="en-US" sz="1800" b="0">
                <a:latin typeface="Times New Roman" panose="02020603050405020304" pitchFamily="18" charset="0"/>
                <a:ea typeface="宋体" panose="02010600030101010101" pitchFamily="2" charset="-122"/>
              </a:rPr>
              <a:t>260</a:t>
            </a:r>
            <a:r>
              <a:rPr lang="zh-CN" sz="1800" b="0">
                <a:latin typeface="Times New Roman" panose="02020603050405020304" pitchFamily="18" charset="0"/>
                <a:ea typeface="宋体" panose="02010600030101010101" pitchFamily="2" charset="-122"/>
              </a:rPr>
              <a:t>、</a:t>
            </a:r>
            <a:r>
              <a:rPr lang="en-US" sz="1800" b="0">
                <a:latin typeface="Times New Roman" panose="02020603050405020304" pitchFamily="18" charset="0"/>
                <a:ea typeface="宋体" panose="02010600030101010101" pitchFamily="2" charset="-122"/>
              </a:rPr>
              <a:t>280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lang="zh-CN" sz="1800" b="0">
                <a:ea typeface="宋体" panose="02010600030101010101" pitchFamily="2" charset="-122"/>
              </a:rPr>
              <a:t>的共水热固相</a:t>
            </a:r>
            <a:r>
              <a:rPr lang="zh-CN" sz="1800" b="0">
                <a:latin typeface="Times New Roman" panose="02020603050405020304" pitchFamily="18" charset="0"/>
                <a:ea typeface="宋体" panose="02010600030101010101" pitchFamily="2" charset="-122"/>
              </a:rPr>
              <a:t>产物炭进行</a:t>
            </a:r>
            <a:r>
              <a:rPr lang="en-US" sz="1800" b="0">
                <a:latin typeface="Times New Roman" panose="02020603050405020304" pitchFamily="18" charset="0"/>
                <a:ea typeface="宋体" panose="02010600030101010101" pitchFamily="2" charset="-122"/>
              </a:rPr>
              <a:t>XPS</a:t>
            </a:r>
            <a:r>
              <a:rPr lang="zh-CN" sz="1800" b="0">
                <a:latin typeface="Times New Roman" panose="02020603050405020304" pitchFamily="18" charset="0"/>
                <a:ea typeface="宋体" panose="02010600030101010101" pitchFamily="2" charset="-122"/>
              </a:rPr>
              <a:t>测试（样本送检），并分别为</a:t>
            </a:r>
            <a:r>
              <a:rPr lang="en-US" sz="1800" b="0">
                <a:latin typeface="Times New Roman" panose="02020603050405020304" pitchFamily="18" charset="0"/>
                <a:ea typeface="宋体" panose="02010600030101010101" pitchFamily="2" charset="-122"/>
              </a:rPr>
              <a:t>N-6</a:t>
            </a:r>
            <a:r>
              <a:rPr lang="zh-CN" sz="1800" b="0">
                <a:latin typeface="Times New Roman" panose="02020603050405020304" pitchFamily="18" charset="0"/>
                <a:ea typeface="宋体" panose="02010600030101010101" pitchFamily="2" charset="-122"/>
              </a:rPr>
              <a:t>、</a:t>
            </a:r>
            <a:r>
              <a:rPr lang="en-US" sz="1800" b="0">
                <a:latin typeface="Times New Roman" panose="02020603050405020304" pitchFamily="18" charset="0"/>
                <a:ea typeface="宋体" panose="02010600030101010101" pitchFamily="2" charset="-122"/>
              </a:rPr>
              <a:t>N-A</a:t>
            </a:r>
            <a:r>
              <a:rPr lang="zh-CN" sz="1800" b="0">
                <a:latin typeface="Times New Roman" panose="02020603050405020304" pitchFamily="18" charset="0"/>
                <a:ea typeface="宋体" panose="02010600030101010101" pitchFamily="2" charset="-122"/>
              </a:rPr>
              <a:t>、</a:t>
            </a:r>
            <a:r>
              <a:rPr lang="en-US" sz="1800" b="0">
                <a:latin typeface="Times New Roman" panose="02020603050405020304" pitchFamily="18" charset="0"/>
                <a:ea typeface="宋体" panose="02010600030101010101" pitchFamily="2" charset="-122"/>
              </a:rPr>
              <a:t>N-5</a:t>
            </a:r>
            <a:r>
              <a:rPr lang="zh-CN" sz="1800" b="0">
                <a:latin typeface="Times New Roman" panose="02020603050405020304" pitchFamily="18" charset="0"/>
                <a:ea typeface="宋体" panose="02010600030101010101" pitchFamily="2" charset="-122"/>
              </a:rPr>
              <a:t>、</a:t>
            </a:r>
            <a:r>
              <a:rPr lang="en-US" sz="1800" b="0">
                <a:latin typeface="Times New Roman" panose="02020603050405020304" pitchFamily="18" charset="0"/>
                <a:ea typeface="宋体" panose="02010600030101010101" pitchFamily="2" charset="-122"/>
              </a:rPr>
              <a:t>N-Q</a:t>
            </a:r>
            <a:r>
              <a:rPr lang="zh-CN" sz="1800" b="0">
                <a:latin typeface="Times New Roman" panose="02020603050405020304" pitchFamily="18" charset="0"/>
                <a:ea typeface="宋体" panose="02010600030101010101" pitchFamily="2" charset="-122"/>
              </a:rPr>
              <a:t>官能团加峰表征，相关分析结果见右图。</a:t>
            </a:r>
            <a:endParaRPr lang="zh-CN" sz="1800" b="0">
              <a:latin typeface="Times New Roman" panose="02020603050405020304" pitchFamily="18" charset="0"/>
              <a:ea typeface="宋体" panose="02010600030101010101" pitchFamily="2" charset="-122"/>
            </a:endParaRPr>
          </a:p>
          <a:p>
            <a:pPr marL="0" algn="just">
              <a:lnSpc>
                <a:spcPct val="150000"/>
              </a:lnSpc>
            </a:pPr>
            <a:r>
              <a:rPr lang="en-US" altLang="zh-CN" sz="1800" b="0">
                <a:latin typeface="Times New Roman" panose="02020603050405020304" pitchFamily="18" charset="0"/>
                <a:ea typeface="宋体" panose="02010600030101010101" pitchFamily="2" charset="-122"/>
              </a:rPr>
              <a:t>        </a:t>
            </a:r>
            <a:r>
              <a:rPr lang="zh-CN" sz="1800" b="0">
                <a:latin typeface="Times New Roman" panose="02020603050405020304" pitchFamily="18" charset="0"/>
                <a:ea typeface="宋体" panose="02010600030101010101" pitchFamily="2" charset="-122"/>
              </a:rPr>
              <a:t>其中，对于氮官能团的结合能范围，吡啶类N-6为398.9±0.3eV，氨氮类N-A为399.8±0.4eV，吡咯类N-5为400.6±0.3eV，季氮类N-Q为401.4±0.3eV。</a:t>
            </a:r>
            <a:endParaRPr lang="zh-CN" sz="1800" b="0">
              <a:latin typeface="Times New Roman" panose="02020603050405020304" pitchFamily="18" charset="0"/>
              <a:ea typeface="宋体" panose="02010600030101010101" pitchFamily="2" charset="-122"/>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占位符 1"/>
          <p:cNvSpPr>
            <a:spLocks noGrp="1"/>
          </p:cNvSpPr>
          <p:nvPr>
            <p:ph type="body" sz="quarter" idx="13"/>
          </p:nvPr>
        </p:nvSpPr>
        <p:spPr>
          <a:xfrm>
            <a:off x="371264" y="422064"/>
            <a:ext cx="11449049" cy="469900"/>
          </a:xfrm>
          <a:noFill/>
          <a:ln>
            <a:noFill/>
          </a:ln>
        </p:spPr>
        <p:txBody>
          <a:bodyPr anchor="b" anchorCtr="0"/>
          <a:lstStyle/>
          <a:p>
            <a:pPr eaLnBrk="1" hangingPunct="1">
              <a:buClrTx/>
              <a:buSzTx/>
            </a:pPr>
            <a:r>
              <a:rPr lang="en-US" altLang="zh-CN" kern="1200" dirty="0">
                <a:latin typeface="黑体" panose="02010600030101010101" pitchFamily="49" charset="-122"/>
                <a:ea typeface="黑体" panose="02010600030101010101" pitchFamily="49" charset="-122"/>
                <a:cs typeface="黑体" panose="02010600030101010101" pitchFamily="49" charset="-122"/>
              </a:rPr>
              <a:t>03   </a:t>
            </a:r>
            <a:r>
              <a:rPr lang="zh-CN" altLang="en-US" kern="1200" dirty="0">
                <a:latin typeface="黑体" panose="02010600030101010101" pitchFamily="49" charset="-122"/>
                <a:ea typeface="黑体" panose="02010600030101010101" pitchFamily="49" charset="-122"/>
                <a:cs typeface="黑体" panose="02010600030101010101" pitchFamily="49" charset="-122"/>
              </a:rPr>
              <a:t>研究内容</a:t>
            </a:r>
            <a:r>
              <a:rPr lang="en-US" altLang="zh-CN" kern="1200" dirty="0">
                <a:latin typeface="黑体" panose="02010600030101010101" pitchFamily="49" charset="-122"/>
                <a:ea typeface="黑体" panose="02010600030101010101" pitchFamily="49" charset="-122"/>
                <a:cs typeface="黑体" panose="02010600030101010101" pitchFamily="49" charset="-122"/>
              </a:rPr>
              <a:t>——</a:t>
            </a:r>
            <a:r>
              <a:rPr lang="zh-CN" altLang="en-US" kern="1200" dirty="0">
                <a:latin typeface="黑体" panose="02010600030101010101" pitchFamily="49" charset="-122"/>
                <a:ea typeface="黑体" panose="02010600030101010101" pitchFamily="49" charset="-122"/>
                <a:cs typeface="黑体" panose="02010600030101010101" pitchFamily="49" charset="-122"/>
              </a:rPr>
              <a:t>水热炭中氮的官能团转化特性研究</a:t>
            </a:r>
            <a:endParaRPr lang="zh-CN" altLang="en-US" kern="1200" dirty="0">
              <a:latin typeface="黑体" panose="02010600030101010101" pitchFamily="49" charset="-122"/>
              <a:ea typeface="黑体" panose="02010600030101010101" pitchFamily="49" charset="-122"/>
              <a:cs typeface="黑体" panose="02010600030101010101" pitchFamily="49" charset="-122"/>
            </a:endParaRPr>
          </a:p>
        </p:txBody>
      </p:sp>
      <p:pic>
        <p:nvPicPr>
          <p:cNvPr id="10" name="Picture 1" descr="C:\Users\Administrator\Desktop\t011b1f6b967fbc2c0a.png"/>
          <p:cNvPicPr>
            <a:picLocks noChangeAspect="1"/>
          </p:cNvPicPr>
          <p:nvPr/>
        </p:nvPicPr>
        <p:blipFill>
          <a:blip r:embed="rId1"/>
          <a:stretch>
            <a:fillRect/>
          </a:stretch>
        </p:blipFill>
        <p:spPr>
          <a:xfrm>
            <a:off x="10854281" y="100465"/>
            <a:ext cx="1084560" cy="1140393"/>
          </a:xfrm>
          <a:prstGeom prst="rect">
            <a:avLst/>
          </a:prstGeom>
          <a:noFill/>
          <a:ln w="9525">
            <a:noFill/>
          </a:ln>
        </p:spPr>
      </p:pic>
      <p:pic>
        <p:nvPicPr>
          <p:cNvPr id="4" name="Picture 5"/>
          <p:cNvPicPr>
            <a:picLocks noChangeAspect="1"/>
          </p:cNvPicPr>
          <p:nvPr/>
        </p:nvPicPr>
        <p:blipFill>
          <a:blip r:embed="rId2">
            <a:clrChange>
              <a:clrFrom>
                <a:srgbClr val="FFFFFF">
                  <a:alpha val="100000"/>
                </a:srgbClr>
              </a:clrFrom>
              <a:clrTo>
                <a:srgbClr val="FFFFFF">
                  <a:alpha val="100000"/>
                  <a:alpha val="0"/>
                </a:srgbClr>
              </a:clrTo>
            </a:clrChange>
          </a:blip>
          <a:stretch>
            <a:fillRect/>
          </a:stretch>
        </p:blipFill>
        <p:spPr>
          <a:xfrm>
            <a:off x="1219835" y="2756535"/>
            <a:ext cx="3763010" cy="3007360"/>
          </a:xfrm>
          <a:prstGeom prst="rect">
            <a:avLst/>
          </a:prstGeom>
          <a:noFill/>
          <a:ln>
            <a:noFill/>
          </a:ln>
        </p:spPr>
      </p:pic>
      <p:sp>
        <p:nvSpPr>
          <p:cNvPr id="5" name="Text Box 4"/>
          <p:cNvSpPr txBox="1"/>
          <p:nvPr/>
        </p:nvSpPr>
        <p:spPr>
          <a:xfrm>
            <a:off x="561340" y="5857240"/>
            <a:ext cx="5080000" cy="337185"/>
          </a:xfrm>
          <a:prstGeom prst="rect">
            <a:avLst/>
          </a:prstGeom>
          <a:noFill/>
          <a:ln w="9525">
            <a:noFill/>
          </a:ln>
        </p:spPr>
        <p:txBody>
          <a:bodyPr>
            <a:spAutoFit/>
          </a:bodyPr>
          <a:p>
            <a:pPr algn="ctr"/>
            <a:r>
              <a:rPr lang="zh-CN" sz="1600">
                <a:latin typeface="Times New Roman" panose="02020603050405020304" pitchFamily="18" charset="0"/>
                <a:ea typeface="宋体" panose="02010600030101010101" pitchFamily="2" charset="-122"/>
              </a:rPr>
              <a:t>图</a:t>
            </a:r>
            <a:r>
              <a:rPr lang="en-US" altLang="zh-CN" sz="1600">
                <a:latin typeface="Times New Roman" panose="02020603050405020304" pitchFamily="18" charset="0"/>
                <a:ea typeface="宋体" panose="02010600030101010101" pitchFamily="2" charset="-122"/>
              </a:rPr>
              <a:t>5</a:t>
            </a:r>
            <a:r>
              <a:rPr lang="en-US" sz="1600">
                <a:latin typeface="Times New Roman" panose="02020603050405020304" pitchFamily="18" charset="0"/>
                <a:ea typeface="宋体" panose="02010600030101010101" pitchFamily="2" charset="-122"/>
              </a:rPr>
              <a:t>  </a:t>
            </a:r>
            <a:r>
              <a:rPr lang="zh-CN" sz="1600">
                <a:latin typeface="Times New Roman" panose="02020603050405020304" pitchFamily="18" charset="0"/>
                <a:ea typeface="宋体" panose="02010600030101010101" pitchFamily="2" charset="-122"/>
              </a:rPr>
              <a:t>木糖与水热液反应固相产物不同氮官能团占比</a:t>
            </a:r>
            <a:endParaRPr lang="zh-CN" sz="1600">
              <a:latin typeface="Times New Roman" panose="02020603050405020304" pitchFamily="18" charset="0"/>
              <a:ea typeface="宋体" panose="02010600030101010101" pitchFamily="2" charset="-122"/>
            </a:endParaRPr>
          </a:p>
        </p:txBody>
      </p:sp>
      <p:sp>
        <p:nvSpPr>
          <p:cNvPr id="6" name="Text Box 5"/>
          <p:cNvSpPr txBox="1"/>
          <p:nvPr/>
        </p:nvSpPr>
        <p:spPr>
          <a:xfrm>
            <a:off x="901065" y="1297940"/>
            <a:ext cx="4400550" cy="1337945"/>
          </a:xfrm>
          <a:prstGeom prst="rect">
            <a:avLst/>
          </a:prstGeom>
          <a:noFill/>
          <a:ln w="9525">
            <a:noFill/>
          </a:ln>
        </p:spPr>
        <p:txBody>
          <a:bodyPr wrap="square">
            <a:spAutoFit/>
          </a:bodyPr>
          <a:p>
            <a:pPr algn="just">
              <a:lnSpc>
                <a:spcPct val="150000"/>
              </a:lnSpc>
            </a:pPr>
            <a:r>
              <a:rPr lang="en-US" altLang="zh-CN" sz="1800">
                <a:latin typeface="Times New Roman" panose="02020603050405020304" pitchFamily="18" charset="0"/>
                <a:ea typeface="宋体" panose="02010600030101010101" pitchFamily="2" charset="-122"/>
              </a:rPr>
              <a:t>        </a:t>
            </a:r>
            <a:r>
              <a:rPr lang="zh-CN" sz="1800">
                <a:latin typeface="Times New Roman" panose="02020603050405020304" pitchFamily="18" charset="0"/>
                <a:ea typeface="宋体" panose="02010600030101010101" pitchFamily="2" charset="-122"/>
              </a:rPr>
              <a:t>根据</a:t>
            </a:r>
            <a:r>
              <a:rPr lang="en-US" sz="1800">
                <a:latin typeface="Times New Roman" panose="02020603050405020304" pitchFamily="18" charset="0"/>
                <a:ea typeface="宋体" panose="02010600030101010101" pitchFamily="2" charset="-122"/>
              </a:rPr>
              <a:t>XPS</a:t>
            </a:r>
            <a:r>
              <a:rPr lang="zh-CN" sz="1800">
                <a:latin typeface="Times New Roman" panose="02020603050405020304" pitchFamily="18" charset="0"/>
                <a:ea typeface="宋体" panose="02010600030101010101" pitchFamily="2" charset="-122"/>
              </a:rPr>
              <a:t>谱图，不同含氮功能团的峰面积可用于计算它们的比例，具体的结果展示在下图中。</a:t>
            </a:r>
            <a:endParaRPr lang="zh-CN" sz="1800">
              <a:latin typeface="Times New Roman" panose="02020603050405020304" pitchFamily="18" charset="0"/>
              <a:ea typeface="宋体" panose="02010600030101010101" pitchFamily="2" charset="-122"/>
            </a:endParaRPr>
          </a:p>
        </p:txBody>
      </p:sp>
      <p:sp>
        <p:nvSpPr>
          <p:cNvPr id="7" name="Text Box 6"/>
          <p:cNvSpPr txBox="1"/>
          <p:nvPr/>
        </p:nvSpPr>
        <p:spPr>
          <a:xfrm>
            <a:off x="6124575" y="1610995"/>
            <a:ext cx="5080000" cy="4246245"/>
          </a:xfrm>
          <a:prstGeom prst="rect">
            <a:avLst/>
          </a:prstGeom>
          <a:noFill/>
          <a:ln w="9525">
            <a:noFill/>
          </a:ln>
        </p:spPr>
        <p:txBody>
          <a:bodyPr>
            <a:spAutoFit/>
          </a:bodyPr>
          <a:p>
            <a:pPr marL="0" indent="0" algn="just">
              <a:lnSpc>
                <a:spcPct val="150000"/>
              </a:lnSpc>
            </a:pPr>
            <a:r>
              <a:rPr lang="en-US" altLang="zh-CN" sz="1800" b="0">
                <a:latin typeface="Times New Roman" panose="02020603050405020304" pitchFamily="18" charset="0"/>
                <a:ea typeface="宋体" panose="02010600030101010101" pitchFamily="2" charset="-122"/>
              </a:rPr>
              <a:t>        </a:t>
            </a:r>
            <a:r>
              <a:rPr lang="zh-CN" sz="1800" b="0">
                <a:latin typeface="Times New Roman" panose="02020603050405020304" pitchFamily="18" charset="0"/>
                <a:ea typeface="宋体" panose="02010600030101010101" pitchFamily="2" charset="-122"/>
              </a:rPr>
              <a:t>固相</a:t>
            </a:r>
            <a:r>
              <a:rPr lang="zh-CN" altLang="en-US" sz="1800" b="0">
                <a:latin typeface="Times New Roman" panose="02020603050405020304" pitchFamily="18" charset="0"/>
                <a:ea typeface="宋体" panose="02010600030101010101" pitchFamily="2" charset="-122"/>
              </a:rPr>
              <a:t>杂环氮</a:t>
            </a:r>
            <a:r>
              <a:rPr lang="zh-CN" sz="1800" b="0">
                <a:latin typeface="Times New Roman" panose="02020603050405020304" pitchFamily="18" charset="0"/>
                <a:ea typeface="宋体" panose="02010600030101010101" pitchFamily="2" charset="-122"/>
              </a:rPr>
              <a:t>质量分数的变化与水热温度呈现一定的关系。显而易见的是，在</a:t>
            </a:r>
            <a:r>
              <a:rPr lang="en-US" altLang="zh-CN" sz="1800" b="0">
                <a:latin typeface="Times New Roman" panose="02020603050405020304" pitchFamily="18" charset="0"/>
                <a:ea typeface="宋体" panose="02010600030101010101" pitchFamily="2" charset="-122"/>
              </a:rPr>
              <a:t>220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lang="zh-CN" altLang="en-US" sz="1800">
                <a:latin typeface="宋体" panose="02010600030101010101" pitchFamily="2" charset="-122"/>
                <a:ea typeface="宋体" panose="02010600030101010101" pitchFamily="2" charset="-122"/>
                <a:cs typeface="Times New Roman" panose="02020603050405020304" pitchFamily="18" charset="0"/>
                <a:sym typeface="+mn-ea"/>
              </a:rPr>
              <a:t>时，</a:t>
            </a:r>
            <a:r>
              <a:rPr lang="en-US" sz="1800">
                <a:latin typeface="Times New Roman" panose="02020603050405020304" pitchFamily="18" charset="0"/>
                <a:ea typeface="宋体" panose="02010600030101010101" pitchFamily="2" charset="-122"/>
                <a:sym typeface="+mn-ea"/>
              </a:rPr>
              <a:t>N-A</a:t>
            </a:r>
            <a:r>
              <a:rPr lang="zh-CN" sz="1800">
                <a:latin typeface="Times New Roman" panose="02020603050405020304" pitchFamily="18" charset="0"/>
                <a:ea typeface="宋体" panose="02010600030101010101" pitchFamily="2" charset="-122"/>
                <a:sym typeface="+mn-ea"/>
              </a:rPr>
              <a:t>的含量达到最大值，此结果表明水热液中氮在往固相产物中固集的过程中，氮会以胺氮结构存在。而</a:t>
            </a:r>
            <a:r>
              <a:rPr lang="zh-CN" sz="1800" b="0">
                <a:latin typeface="Times New Roman" panose="02020603050405020304" pitchFamily="18" charset="0"/>
                <a:ea typeface="宋体" panose="02010600030101010101" pitchFamily="2" charset="-122"/>
              </a:rPr>
              <a:t>在</a:t>
            </a:r>
            <a:r>
              <a:rPr lang="en-US" sz="1800">
                <a:latin typeface="Times New Roman" panose="02020603050405020304" pitchFamily="18" charset="0"/>
                <a:ea typeface="宋体" panose="02010600030101010101" pitchFamily="2" charset="-122"/>
                <a:sym typeface="+mn-ea"/>
              </a:rPr>
              <a:t>240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lang="zh-CN" sz="1800" b="0">
                <a:latin typeface="Times New Roman" panose="02020603050405020304" pitchFamily="18" charset="0"/>
                <a:ea typeface="宋体" panose="02010600030101010101" pitchFamily="2" charset="-122"/>
              </a:rPr>
              <a:t>的温度下，</a:t>
            </a:r>
            <a:r>
              <a:rPr lang="en-US" sz="1800" b="0">
                <a:latin typeface="Times New Roman" panose="02020603050405020304" pitchFamily="18" charset="0"/>
                <a:ea typeface="宋体" panose="02010600030101010101" pitchFamily="2" charset="-122"/>
              </a:rPr>
              <a:t>N-A</a:t>
            </a:r>
            <a:r>
              <a:rPr lang="zh-CN" sz="1800" b="0">
                <a:latin typeface="Times New Roman" panose="02020603050405020304" pitchFamily="18" charset="0"/>
                <a:ea typeface="宋体" panose="02010600030101010101" pitchFamily="2" charset="-122"/>
              </a:rPr>
              <a:t>的含量相较于</a:t>
            </a:r>
            <a:r>
              <a:rPr lang="en-US" altLang="zh-CN" sz="1800" b="0">
                <a:latin typeface="Times New Roman" panose="02020603050405020304" pitchFamily="18" charset="0"/>
                <a:ea typeface="宋体" panose="02010600030101010101" pitchFamily="2" charset="-122"/>
              </a:rPr>
              <a:t>220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lang="zh-CN" sz="1800" b="0">
                <a:latin typeface="Times New Roman" panose="02020603050405020304" pitchFamily="18" charset="0"/>
                <a:ea typeface="宋体" panose="02010600030101010101" pitchFamily="2" charset="-122"/>
              </a:rPr>
              <a:t>明显减少。而在</a:t>
            </a:r>
            <a:r>
              <a:rPr lang="en-US" sz="1800" b="0">
                <a:latin typeface="Times New Roman" panose="02020603050405020304" pitchFamily="18" charset="0"/>
                <a:ea typeface="宋体" panose="02010600030101010101" pitchFamily="2" charset="-122"/>
              </a:rPr>
              <a:t>260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lang="zh-CN" sz="1800" b="0">
                <a:latin typeface="Times New Roman" panose="02020603050405020304" pitchFamily="18" charset="0"/>
                <a:ea typeface="宋体" panose="02010600030101010101" pitchFamily="2" charset="-122"/>
              </a:rPr>
              <a:t>的条件下，</a:t>
            </a:r>
            <a:r>
              <a:rPr lang="en-US" sz="1800" b="0">
                <a:latin typeface="Times New Roman" panose="02020603050405020304" pitchFamily="18" charset="0"/>
                <a:ea typeface="宋体" panose="02010600030101010101" pitchFamily="2" charset="-122"/>
              </a:rPr>
              <a:t>N-Q</a:t>
            </a:r>
            <a:r>
              <a:rPr lang="zh-CN" sz="1800" b="0">
                <a:latin typeface="Times New Roman" panose="02020603050405020304" pitchFamily="18" charset="0"/>
                <a:ea typeface="宋体" panose="02010600030101010101" pitchFamily="2" charset="-122"/>
              </a:rPr>
              <a:t>的产率显著高于</a:t>
            </a:r>
            <a:r>
              <a:rPr lang="en-US" sz="1800" b="0">
                <a:latin typeface="Times New Roman" panose="02020603050405020304" pitchFamily="18" charset="0"/>
                <a:ea typeface="宋体" panose="02010600030101010101" pitchFamily="2" charset="-122"/>
              </a:rPr>
              <a:t>200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lang="zh-CN" altLang="en-US" sz="1800">
                <a:latin typeface="宋体" panose="02010600030101010101" pitchFamily="2" charset="-122"/>
                <a:ea typeface="宋体" panose="02010600030101010101" pitchFamily="2" charset="-122"/>
                <a:cs typeface="Times New Roman" panose="02020603050405020304" pitchFamily="18" charset="0"/>
                <a:sym typeface="+mn-ea"/>
              </a:rPr>
              <a:t>时</a:t>
            </a:r>
            <a:r>
              <a:rPr lang="zh-CN" sz="1800" b="0">
                <a:latin typeface="Times New Roman" panose="02020603050405020304" pitchFamily="18" charset="0"/>
                <a:ea typeface="宋体" panose="02010600030101010101" pitchFamily="2" charset="-122"/>
              </a:rPr>
              <a:t>，同时在该温度下的固氮率也有一定的提高。这表明了</a:t>
            </a:r>
            <a:r>
              <a:rPr sz="1800" b="0">
                <a:ea typeface="宋体" panose="02010600030101010101" pitchFamily="2" charset="-122"/>
              </a:rPr>
              <a:t>在更高温度下杂环氮会进一步转化为</a:t>
            </a:r>
            <a:r>
              <a:rPr lang="en-US" sz="1800">
                <a:latin typeface="Times New Roman" panose="02020603050405020304" pitchFamily="18" charset="0"/>
                <a:ea typeface="宋体" panose="02010600030101010101" pitchFamily="2" charset="-122"/>
                <a:sym typeface="+mn-ea"/>
              </a:rPr>
              <a:t>N-Q</a:t>
            </a:r>
            <a:r>
              <a:rPr sz="1800" b="0">
                <a:ea typeface="宋体" panose="02010600030101010101" pitchFamily="2" charset="-122"/>
              </a:rPr>
              <a:t>，即高温水热反应进一步提升了氮在固相产物中的结构稳定性。</a:t>
            </a:r>
            <a:endParaRPr sz="1800" b="0">
              <a:ea typeface="宋体" panose="02010600030101010101" pitchFamily="2" charset="-122"/>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占位符 1"/>
          <p:cNvSpPr>
            <a:spLocks noGrp="1"/>
          </p:cNvSpPr>
          <p:nvPr>
            <p:ph type="body" sz="quarter" idx="13"/>
          </p:nvPr>
        </p:nvSpPr>
        <p:spPr>
          <a:xfrm>
            <a:off x="371264" y="422064"/>
            <a:ext cx="11449049" cy="469900"/>
          </a:xfrm>
          <a:noFill/>
          <a:ln>
            <a:noFill/>
          </a:ln>
        </p:spPr>
        <p:txBody>
          <a:bodyPr anchor="b" anchorCtr="0"/>
          <a:lstStyle/>
          <a:p>
            <a:pPr eaLnBrk="1" hangingPunct="1">
              <a:buClrTx/>
              <a:buSzTx/>
            </a:pPr>
            <a:r>
              <a:rPr lang="en-US" altLang="zh-CN" kern="1200" dirty="0">
                <a:latin typeface="黑体" panose="02010600030101010101" pitchFamily="49" charset="-122"/>
                <a:ea typeface="黑体" panose="02010600030101010101" pitchFamily="49" charset="-122"/>
                <a:cs typeface="黑体" panose="02010600030101010101" pitchFamily="49" charset="-122"/>
              </a:rPr>
              <a:t>03   </a:t>
            </a:r>
            <a:r>
              <a:rPr lang="zh-CN" altLang="en-US" kern="1200" dirty="0">
                <a:latin typeface="黑体" panose="02010600030101010101" pitchFamily="49" charset="-122"/>
                <a:ea typeface="黑体" panose="02010600030101010101" pitchFamily="49" charset="-122"/>
                <a:cs typeface="黑体" panose="02010600030101010101" pitchFamily="49" charset="-122"/>
              </a:rPr>
              <a:t>研究内容</a:t>
            </a:r>
            <a:r>
              <a:rPr lang="en-US" altLang="zh-CN" kern="1200" dirty="0">
                <a:latin typeface="黑体" panose="02010600030101010101" pitchFamily="49" charset="-122"/>
                <a:ea typeface="黑体" panose="02010600030101010101" pitchFamily="49" charset="-122"/>
                <a:cs typeface="黑体" panose="02010600030101010101" pitchFamily="49" charset="-122"/>
              </a:rPr>
              <a:t>——</a:t>
            </a:r>
            <a:r>
              <a:rPr lang="zh-CN" altLang="en-US" kern="1200" dirty="0">
                <a:latin typeface="黑体" panose="02010600030101010101" pitchFamily="49" charset="-122"/>
                <a:ea typeface="黑体" panose="02010600030101010101" pitchFamily="49" charset="-122"/>
                <a:cs typeface="黑体" panose="02010600030101010101" pitchFamily="49" charset="-122"/>
              </a:rPr>
              <a:t>水热液中氮的迁移特性研究</a:t>
            </a:r>
            <a:endParaRPr lang="zh-CN" altLang="en-US" kern="1200" dirty="0">
              <a:latin typeface="黑体" panose="02010600030101010101" pitchFamily="49" charset="-122"/>
              <a:ea typeface="黑体" panose="02010600030101010101" pitchFamily="49" charset="-122"/>
              <a:cs typeface="黑体" panose="02010600030101010101" pitchFamily="49" charset="-122"/>
            </a:endParaRPr>
          </a:p>
        </p:txBody>
      </p:sp>
      <p:pic>
        <p:nvPicPr>
          <p:cNvPr id="10" name="Picture 1" descr="C:\Users\Administrator\Desktop\t011b1f6b967fbc2c0a.png"/>
          <p:cNvPicPr>
            <a:picLocks noChangeAspect="1"/>
          </p:cNvPicPr>
          <p:nvPr/>
        </p:nvPicPr>
        <p:blipFill>
          <a:blip r:embed="rId1"/>
          <a:stretch>
            <a:fillRect/>
          </a:stretch>
        </p:blipFill>
        <p:spPr>
          <a:xfrm>
            <a:off x="10854281" y="100465"/>
            <a:ext cx="1084560" cy="1140393"/>
          </a:xfrm>
          <a:prstGeom prst="rect">
            <a:avLst/>
          </a:prstGeom>
          <a:noFill/>
          <a:ln w="9525">
            <a:noFill/>
          </a:ln>
        </p:spPr>
      </p:pic>
      <p:pic>
        <p:nvPicPr>
          <p:cNvPr id="13" name="Picture 6"/>
          <p:cNvPicPr>
            <a:picLocks noChangeAspect="1"/>
          </p:cNvPicPr>
          <p:nvPr/>
        </p:nvPicPr>
        <p:blipFill>
          <a:blip r:embed="rId2">
            <a:clrChange>
              <a:clrFrom>
                <a:srgbClr val="FFFFFF">
                  <a:alpha val="100000"/>
                </a:srgbClr>
              </a:clrFrom>
              <a:clrTo>
                <a:srgbClr val="FFFFFF">
                  <a:alpha val="100000"/>
                  <a:alpha val="0"/>
                </a:srgbClr>
              </a:clrTo>
            </a:clrChange>
          </a:blip>
          <a:stretch>
            <a:fillRect/>
          </a:stretch>
        </p:blipFill>
        <p:spPr>
          <a:xfrm>
            <a:off x="8361680" y="1431925"/>
            <a:ext cx="2741295" cy="1922780"/>
          </a:xfrm>
          <a:prstGeom prst="rect">
            <a:avLst/>
          </a:prstGeom>
          <a:noFill/>
          <a:ln>
            <a:noFill/>
          </a:ln>
        </p:spPr>
      </p:pic>
      <p:pic>
        <p:nvPicPr>
          <p:cNvPr id="15" name="Picture 7"/>
          <p:cNvPicPr>
            <a:picLocks noChangeAspect="1"/>
          </p:cNvPicPr>
          <p:nvPr/>
        </p:nvPicPr>
        <p:blipFill>
          <a:blip r:embed="rId3">
            <a:clrChange>
              <a:clrFrom>
                <a:srgbClr val="FFFFFF">
                  <a:alpha val="100000"/>
                </a:srgbClr>
              </a:clrFrom>
              <a:clrTo>
                <a:srgbClr val="FFFFFF">
                  <a:alpha val="100000"/>
                  <a:alpha val="0"/>
                </a:srgbClr>
              </a:clrTo>
            </a:clrChange>
          </a:blip>
          <a:stretch>
            <a:fillRect/>
          </a:stretch>
        </p:blipFill>
        <p:spPr>
          <a:xfrm>
            <a:off x="8385810" y="3976370"/>
            <a:ext cx="2693670" cy="1889125"/>
          </a:xfrm>
          <a:prstGeom prst="rect">
            <a:avLst/>
          </a:prstGeom>
          <a:noFill/>
          <a:ln>
            <a:noFill/>
          </a:ln>
        </p:spPr>
      </p:pic>
      <p:sp>
        <p:nvSpPr>
          <p:cNvPr id="101" name="Text Box 100"/>
          <p:cNvSpPr txBox="1"/>
          <p:nvPr/>
        </p:nvSpPr>
        <p:spPr>
          <a:xfrm>
            <a:off x="8124825" y="3382010"/>
            <a:ext cx="3215005" cy="337185"/>
          </a:xfrm>
          <a:prstGeom prst="rect">
            <a:avLst/>
          </a:prstGeom>
          <a:noFill/>
          <a:ln w="9525">
            <a:noFill/>
          </a:ln>
        </p:spPr>
        <p:txBody>
          <a:bodyPr wrap="square">
            <a:spAutoFit/>
          </a:bodyPr>
          <a:p>
            <a:pPr algn="ctr"/>
            <a:r>
              <a:rPr lang="zh-CN" sz="1600">
                <a:latin typeface="Times New Roman" panose="02020603050405020304" pitchFamily="18" charset="0"/>
                <a:ea typeface="宋体" panose="02010600030101010101" pitchFamily="2" charset="-122"/>
              </a:rPr>
              <a:t>图</a:t>
            </a:r>
            <a:r>
              <a:rPr lang="en-US" altLang="zh-CN" sz="1600">
                <a:latin typeface="Times New Roman" panose="02020603050405020304" pitchFamily="18" charset="0"/>
                <a:ea typeface="宋体" panose="02010600030101010101" pitchFamily="2" charset="-122"/>
              </a:rPr>
              <a:t>7</a:t>
            </a:r>
            <a:r>
              <a:rPr lang="en-US" altLang="zh-CN" sz="1600">
                <a:latin typeface="Times New Roman" panose="02020603050405020304" pitchFamily="18" charset="0"/>
                <a:ea typeface="宋体" panose="02010600030101010101" pitchFamily="2" charset="-122"/>
              </a:rPr>
              <a:t>  </a:t>
            </a:r>
            <a:r>
              <a:rPr lang="zh-CN" sz="1600">
                <a:latin typeface="Times New Roman" panose="02020603050405020304" pitchFamily="18" charset="0"/>
                <a:ea typeface="宋体" panose="02010600030101010101" pitchFamily="2" charset="-122"/>
              </a:rPr>
              <a:t>总氮测试吸光度曲线</a:t>
            </a:r>
            <a:endParaRPr lang="zh-CN" sz="1600">
              <a:latin typeface="Times New Roman" panose="02020603050405020304" pitchFamily="18" charset="0"/>
              <a:ea typeface="宋体" panose="02010600030101010101" pitchFamily="2" charset="-122"/>
            </a:endParaRPr>
          </a:p>
        </p:txBody>
      </p:sp>
      <p:sp>
        <p:nvSpPr>
          <p:cNvPr id="2" name="Text Box 1"/>
          <p:cNvSpPr txBox="1"/>
          <p:nvPr/>
        </p:nvSpPr>
        <p:spPr>
          <a:xfrm>
            <a:off x="8125460" y="5932805"/>
            <a:ext cx="3215005" cy="337185"/>
          </a:xfrm>
          <a:prstGeom prst="rect">
            <a:avLst/>
          </a:prstGeom>
          <a:noFill/>
          <a:ln w="9525">
            <a:noFill/>
          </a:ln>
        </p:spPr>
        <p:txBody>
          <a:bodyPr wrap="square">
            <a:spAutoFit/>
          </a:bodyPr>
          <a:p>
            <a:pPr algn="ctr"/>
            <a:r>
              <a:rPr lang="zh-CN" sz="1600">
                <a:latin typeface="Times New Roman" panose="02020603050405020304" pitchFamily="18" charset="0"/>
                <a:ea typeface="宋体" panose="02010600030101010101" pitchFamily="2" charset="-122"/>
              </a:rPr>
              <a:t>图</a:t>
            </a:r>
            <a:r>
              <a:rPr lang="en-US" altLang="zh-CN" sz="1600">
                <a:latin typeface="Times New Roman" panose="02020603050405020304" pitchFamily="18" charset="0"/>
                <a:ea typeface="宋体" panose="02010600030101010101" pitchFamily="2" charset="-122"/>
              </a:rPr>
              <a:t>8</a:t>
            </a:r>
            <a:r>
              <a:rPr lang="en-US" altLang="zh-CN" sz="1600">
                <a:latin typeface="Times New Roman" panose="02020603050405020304" pitchFamily="18" charset="0"/>
                <a:ea typeface="宋体" panose="02010600030101010101" pitchFamily="2" charset="-122"/>
              </a:rPr>
              <a:t> </a:t>
            </a:r>
            <a:r>
              <a:rPr lang="zh-CN" sz="1600">
                <a:latin typeface="Times New Roman" panose="02020603050405020304" pitchFamily="18" charset="0"/>
                <a:ea typeface="宋体" panose="02010600030101010101" pitchFamily="2" charset="-122"/>
              </a:rPr>
              <a:t>氨氮测试吸光度曲线</a:t>
            </a:r>
            <a:endParaRPr lang="zh-CN" sz="1600">
              <a:latin typeface="Times New Roman" panose="02020603050405020304" pitchFamily="18" charset="0"/>
              <a:ea typeface="宋体" panose="02010600030101010101" pitchFamily="2" charset="-122"/>
            </a:endParaRPr>
          </a:p>
        </p:txBody>
      </p:sp>
      <p:sp>
        <p:nvSpPr>
          <p:cNvPr id="3" name="Text Box 2"/>
          <p:cNvSpPr txBox="1"/>
          <p:nvPr/>
        </p:nvSpPr>
        <p:spPr>
          <a:xfrm>
            <a:off x="975995" y="1431925"/>
            <a:ext cx="6351905" cy="1337945"/>
          </a:xfrm>
          <a:prstGeom prst="rect">
            <a:avLst/>
          </a:prstGeom>
          <a:noFill/>
          <a:ln w="9525">
            <a:noFill/>
          </a:ln>
        </p:spPr>
        <p:txBody>
          <a:bodyPr wrap="square">
            <a:spAutoFit/>
          </a:bodyPr>
          <a:p>
            <a:pPr algn="just">
              <a:lnSpc>
                <a:spcPct val="150000"/>
              </a:lnSpc>
            </a:pPr>
            <a:r>
              <a:rPr lang="en-US" altLang="zh-CN" sz="1800">
                <a:latin typeface="Times New Roman" panose="02020603050405020304" pitchFamily="18" charset="0"/>
                <a:ea typeface="宋体" panose="02010600030101010101" pitchFamily="2" charset="-122"/>
              </a:rPr>
              <a:t>        </a:t>
            </a:r>
            <a:r>
              <a:rPr lang="zh-CN" sz="1800">
                <a:latin typeface="Times New Roman" panose="02020603050405020304" pitchFamily="18" charset="0"/>
                <a:ea typeface="宋体" panose="02010600030101010101" pitchFamily="2" charset="-122"/>
              </a:rPr>
              <a:t>总氮和</a:t>
            </a:r>
            <a:r>
              <a:rPr lang="en-US" sz="1800">
                <a:latin typeface="Times New Roman" panose="02020603050405020304" pitchFamily="18" charset="0"/>
                <a:ea typeface="宋体" panose="02010600030101010101" pitchFamily="2" charset="-122"/>
              </a:rPr>
              <a:t>NO</a:t>
            </a:r>
            <a:r>
              <a:rPr lang="en-US" sz="1800" baseline="-25000">
                <a:latin typeface="Times New Roman" panose="02020603050405020304" pitchFamily="18" charset="0"/>
                <a:ea typeface="宋体" panose="02010600030101010101" pitchFamily="2" charset="-122"/>
              </a:rPr>
              <a:t>3</a:t>
            </a:r>
            <a:r>
              <a:rPr lang="en-US" sz="1800" baseline="30000">
                <a:latin typeface="Times New Roman" panose="02020603050405020304" pitchFamily="18" charset="0"/>
                <a:ea typeface="宋体" panose="02010600030101010101" pitchFamily="2" charset="-122"/>
              </a:rPr>
              <a:t>-</a:t>
            </a:r>
            <a:r>
              <a:rPr lang="en-US" sz="1800">
                <a:latin typeface="Times New Roman" panose="02020603050405020304" pitchFamily="18" charset="0"/>
                <a:ea typeface="宋体" panose="02010600030101010101" pitchFamily="2" charset="-122"/>
              </a:rPr>
              <a:t>-N</a:t>
            </a:r>
            <a:r>
              <a:rPr lang="zh-CN" sz="1800">
                <a:latin typeface="Times New Roman" panose="02020603050405020304" pitchFamily="18" charset="0"/>
                <a:ea typeface="宋体" panose="02010600030101010101" pitchFamily="2" charset="-122"/>
              </a:rPr>
              <a:t>按照中华人民共和国环境保护国家标准</a:t>
            </a:r>
            <a:r>
              <a:rPr lang="en-US" sz="1800">
                <a:latin typeface="Times New Roman" panose="02020603050405020304" pitchFamily="18" charset="0"/>
                <a:ea typeface="宋体" panose="02010600030101010101" pitchFamily="2" charset="-122"/>
              </a:rPr>
              <a:t>HJ 636-2012</a:t>
            </a:r>
            <a:r>
              <a:rPr lang="zh-CN" sz="1800">
                <a:latin typeface="Times New Roman" panose="02020603050405020304" pitchFamily="18" charset="0"/>
                <a:ea typeface="宋体" panose="02010600030101010101" pitchFamily="2" charset="-122"/>
              </a:rPr>
              <a:t>进行测试，</a:t>
            </a:r>
            <a:r>
              <a:rPr lang="en-US" sz="1800">
                <a:latin typeface="Times New Roman" panose="02020603050405020304" pitchFamily="18" charset="0"/>
                <a:ea typeface="宋体" panose="02010600030101010101" pitchFamily="2" charset="-122"/>
              </a:rPr>
              <a:t>NH</a:t>
            </a:r>
            <a:r>
              <a:rPr lang="en-US" sz="1800" baseline="-25000">
                <a:latin typeface="Times New Roman" panose="02020603050405020304" pitchFamily="18" charset="0"/>
                <a:ea typeface="宋体" panose="02010600030101010101" pitchFamily="2" charset="-122"/>
              </a:rPr>
              <a:t>4</a:t>
            </a:r>
            <a:r>
              <a:rPr lang="en-US" sz="1800" baseline="30000">
                <a:latin typeface="Times New Roman" panose="02020603050405020304" pitchFamily="18" charset="0"/>
                <a:ea typeface="宋体" panose="02010600030101010101" pitchFamily="2" charset="-122"/>
              </a:rPr>
              <a:t>+</a:t>
            </a:r>
            <a:r>
              <a:rPr lang="en-US" sz="1800">
                <a:latin typeface="Times New Roman" panose="02020603050405020304" pitchFamily="18" charset="0"/>
                <a:ea typeface="宋体" panose="02010600030101010101" pitchFamily="2" charset="-122"/>
              </a:rPr>
              <a:t>-N</a:t>
            </a:r>
            <a:r>
              <a:rPr lang="zh-CN" sz="1800">
                <a:latin typeface="Times New Roman" panose="02020603050405020304" pitchFamily="18" charset="0"/>
                <a:ea typeface="宋体" panose="02010600030101010101" pitchFamily="2" charset="-122"/>
              </a:rPr>
              <a:t>依据中华人民共和国国家环境保护标准</a:t>
            </a:r>
            <a:r>
              <a:rPr lang="en-US" sz="1800">
                <a:latin typeface="Times New Roman" panose="02020603050405020304" pitchFamily="18" charset="0"/>
                <a:ea typeface="宋体" panose="02010600030101010101" pitchFamily="2" charset="-122"/>
              </a:rPr>
              <a:t>HJ 536-2009</a:t>
            </a:r>
            <a:r>
              <a:rPr lang="zh-CN" sz="1800">
                <a:latin typeface="Times New Roman" panose="02020603050405020304" pitchFamily="18" charset="0"/>
                <a:ea typeface="宋体" panose="02010600030101010101" pitchFamily="2" charset="-122"/>
              </a:rPr>
              <a:t>测试。</a:t>
            </a:r>
            <a:endParaRPr lang="zh-CN" sz="1800">
              <a:latin typeface="Times New Roman" panose="02020603050405020304" pitchFamily="18" charset="0"/>
              <a:ea typeface="宋体" panose="02010600030101010101" pitchFamily="2" charset="-122"/>
            </a:endParaRPr>
          </a:p>
        </p:txBody>
      </p:sp>
      <p:pic>
        <p:nvPicPr>
          <p:cNvPr id="17" name="Picture 3"/>
          <p:cNvPicPr>
            <a:picLocks noChangeAspect="1"/>
          </p:cNvPicPr>
          <p:nvPr/>
        </p:nvPicPr>
        <p:blipFill>
          <a:blip r:embed="rId4">
            <a:lum bright="18000" contrast="12000"/>
          </a:blip>
          <a:stretch>
            <a:fillRect/>
          </a:stretch>
        </p:blipFill>
        <p:spPr>
          <a:xfrm>
            <a:off x="4955858" y="2490788"/>
            <a:ext cx="2705735" cy="1358265"/>
          </a:xfrm>
          <a:prstGeom prst="rect">
            <a:avLst/>
          </a:prstGeom>
          <a:noFill/>
          <a:ln>
            <a:noFill/>
          </a:ln>
          <a:effectLst>
            <a:softEdge rad="63500"/>
          </a:effectLst>
        </p:spPr>
      </p:pic>
      <p:sp>
        <p:nvSpPr>
          <p:cNvPr id="11" name="Text Box 10"/>
          <p:cNvSpPr txBox="1"/>
          <p:nvPr/>
        </p:nvSpPr>
        <p:spPr>
          <a:xfrm>
            <a:off x="4407535" y="3923665"/>
            <a:ext cx="3802380" cy="337185"/>
          </a:xfrm>
          <a:prstGeom prst="rect">
            <a:avLst/>
          </a:prstGeom>
          <a:noFill/>
          <a:ln w="9525">
            <a:noFill/>
          </a:ln>
        </p:spPr>
        <p:txBody>
          <a:bodyPr wrap="square">
            <a:spAutoFit/>
          </a:bodyPr>
          <a:p>
            <a:pPr algn="ctr"/>
            <a:r>
              <a:rPr lang="zh-CN" sz="1600">
                <a:latin typeface="Times New Roman" panose="02020603050405020304" pitchFamily="18" charset="0"/>
                <a:ea typeface="宋体" panose="02010600030101010101" pitchFamily="2" charset="-122"/>
              </a:rPr>
              <a:t>图</a:t>
            </a:r>
            <a:r>
              <a:rPr lang="en-US" altLang="zh-CN" sz="1600">
                <a:latin typeface="Times New Roman" panose="02020603050405020304" pitchFamily="18" charset="0"/>
                <a:ea typeface="宋体" panose="02010600030101010101" pitchFamily="2" charset="-122"/>
              </a:rPr>
              <a:t>6  </a:t>
            </a:r>
            <a:r>
              <a:rPr lang="zh-CN" sz="1600">
                <a:latin typeface="Times New Roman" panose="02020603050405020304" pitchFamily="18" charset="0"/>
                <a:ea typeface="宋体" panose="02010600030101010101" pitchFamily="2" charset="-122"/>
              </a:rPr>
              <a:t>氨氮的水杨酸分光光度法测定样本</a:t>
            </a:r>
            <a:endParaRPr lang="zh-CN" sz="1600">
              <a:latin typeface="Times New Roman" panose="02020603050405020304" pitchFamily="18" charset="0"/>
              <a:ea typeface="宋体" panose="02010600030101010101" pitchFamily="2" charset="-122"/>
            </a:endParaRPr>
          </a:p>
        </p:txBody>
      </p:sp>
      <p:sp>
        <p:nvSpPr>
          <p:cNvPr id="12" name="Text Box 11"/>
          <p:cNvSpPr txBox="1"/>
          <p:nvPr/>
        </p:nvSpPr>
        <p:spPr>
          <a:xfrm>
            <a:off x="975995" y="3173095"/>
            <a:ext cx="6231890" cy="2999740"/>
          </a:xfrm>
          <a:prstGeom prst="rect">
            <a:avLst/>
          </a:prstGeom>
          <a:noFill/>
          <a:ln w="9525">
            <a:noFill/>
          </a:ln>
        </p:spPr>
        <p:txBody>
          <a:bodyPr wrap="square">
            <a:spAutoFit/>
          </a:bodyPr>
          <a:p>
            <a:pPr marL="0" algn="just">
              <a:lnSpc>
                <a:spcPct val="150000"/>
              </a:lnSpc>
            </a:pPr>
            <a:r>
              <a:rPr lang="en-US" altLang="zh-CN" sz="1800" b="0">
                <a:latin typeface="Times New Roman" panose="02020603050405020304" pitchFamily="18" charset="0"/>
                <a:ea typeface="宋体" panose="02010600030101010101" pitchFamily="2" charset="-122"/>
              </a:rPr>
              <a:t>        </a:t>
            </a:r>
            <a:r>
              <a:rPr lang="zh-CN" sz="1800" b="0">
                <a:latin typeface="Times New Roman" panose="02020603050405020304" pitchFamily="18" charset="0"/>
                <a:ea typeface="宋体" panose="02010600030101010101" pitchFamily="2" charset="-122"/>
              </a:rPr>
              <a:t>在亚硝基铁氰化钠和碱性</a:t>
            </a:r>
            <a:endParaRPr lang="zh-CN" sz="1800" b="0">
              <a:latin typeface="Times New Roman" panose="02020603050405020304" pitchFamily="18" charset="0"/>
              <a:ea typeface="宋体" panose="02010600030101010101" pitchFamily="2" charset="-122"/>
            </a:endParaRPr>
          </a:p>
          <a:p>
            <a:pPr marL="0" algn="just">
              <a:lnSpc>
                <a:spcPct val="150000"/>
              </a:lnSpc>
            </a:pPr>
            <a:r>
              <a:rPr lang="zh-CN" sz="1800" b="0">
                <a:latin typeface="Times New Roman" panose="02020603050405020304" pitchFamily="18" charset="0"/>
                <a:ea typeface="宋体" panose="02010600030101010101" pitchFamily="2" charset="-122"/>
              </a:rPr>
              <a:t>环境的共同作用下，水中的氨</a:t>
            </a:r>
            <a:endParaRPr lang="zh-CN" sz="1800" b="0">
              <a:latin typeface="Times New Roman" panose="02020603050405020304" pitchFamily="18" charset="0"/>
              <a:ea typeface="宋体" panose="02010600030101010101" pitchFamily="2" charset="-122"/>
            </a:endParaRPr>
          </a:p>
          <a:p>
            <a:pPr marL="0" algn="just">
              <a:lnSpc>
                <a:spcPct val="150000"/>
              </a:lnSpc>
            </a:pPr>
            <a:r>
              <a:rPr lang="zh-CN" sz="1800" b="0">
                <a:latin typeface="Times New Roman" panose="02020603050405020304" pitchFamily="18" charset="0"/>
                <a:ea typeface="宋体" panose="02010600030101010101" pitchFamily="2" charset="-122"/>
              </a:rPr>
              <a:t>离子和氨与水杨酸盐和次氯酸</a:t>
            </a:r>
            <a:endParaRPr lang="zh-CN" sz="1800" b="0">
              <a:latin typeface="Times New Roman" panose="02020603050405020304" pitchFamily="18" charset="0"/>
              <a:ea typeface="宋体" panose="02010600030101010101" pitchFamily="2" charset="-122"/>
            </a:endParaRPr>
          </a:p>
          <a:p>
            <a:pPr marL="0" algn="just">
              <a:lnSpc>
                <a:spcPct val="150000"/>
              </a:lnSpc>
            </a:pPr>
            <a:r>
              <a:rPr lang="zh-CN" sz="1800" b="0">
                <a:latin typeface="Times New Roman" panose="02020603050405020304" pitchFamily="18" charset="0"/>
                <a:ea typeface="宋体" panose="02010600030101010101" pitchFamily="2" charset="-122"/>
              </a:rPr>
              <a:t>盐反应，形成</a:t>
            </a:r>
            <a:r>
              <a:rPr lang="zh-CN" sz="1800">
                <a:latin typeface="Times New Roman" panose="02020603050405020304" pitchFamily="18" charset="0"/>
                <a:ea typeface="宋体" panose="02010600030101010101" pitchFamily="2" charset="-122"/>
                <a:sym typeface="+mn-ea"/>
              </a:rPr>
              <a:t>如图</a:t>
            </a:r>
            <a:r>
              <a:rPr lang="en-US" altLang="zh-CN" sz="1800">
                <a:latin typeface="Times New Roman" panose="02020603050405020304" pitchFamily="18" charset="0"/>
                <a:ea typeface="宋体" panose="02010600030101010101" pitchFamily="2" charset="-122"/>
                <a:sym typeface="+mn-ea"/>
              </a:rPr>
              <a:t>6</a:t>
            </a:r>
            <a:r>
              <a:rPr lang="zh-CN" altLang="en-US" sz="1800">
                <a:latin typeface="Times New Roman" panose="02020603050405020304" pitchFamily="18" charset="0"/>
                <a:ea typeface="宋体" panose="02010600030101010101" pitchFamily="2" charset="-122"/>
                <a:sym typeface="+mn-ea"/>
              </a:rPr>
              <a:t>所示</a:t>
            </a:r>
            <a:r>
              <a:rPr lang="zh-CN" sz="1800" b="0">
                <a:latin typeface="Times New Roman" panose="02020603050405020304" pitchFamily="18" charset="0"/>
                <a:ea typeface="宋体" panose="02010600030101010101" pitchFamily="2" charset="-122"/>
              </a:rPr>
              <a:t>蓝色化合物。蓝色化合物浓度越高，则说明氨氮含量越高，并在</a:t>
            </a:r>
            <a:r>
              <a:rPr lang="en-US" sz="1800" b="0">
                <a:latin typeface="Times New Roman" panose="02020603050405020304" pitchFamily="18" charset="0"/>
                <a:ea typeface="宋体" panose="02010600030101010101" pitchFamily="2" charset="-122"/>
              </a:rPr>
              <a:t>697 nm</a:t>
            </a:r>
            <a:r>
              <a:rPr lang="zh-CN" sz="1800" b="0">
                <a:latin typeface="Times New Roman" panose="02020603050405020304" pitchFamily="18" charset="0"/>
                <a:ea typeface="宋体" panose="02010600030101010101" pitchFamily="2" charset="-122"/>
              </a:rPr>
              <a:t>下使用分光度计读取吸光度得到样品中的氨氮含量。图</a:t>
            </a:r>
            <a:r>
              <a:rPr lang="en-US" sz="1800" b="0">
                <a:latin typeface="Times New Roman" panose="02020603050405020304" pitchFamily="18" charset="0"/>
                <a:ea typeface="宋体" panose="02010600030101010101" pitchFamily="2" charset="-122"/>
              </a:rPr>
              <a:t>7</a:t>
            </a:r>
            <a:r>
              <a:rPr lang="zh-CN" sz="1800" b="0">
                <a:latin typeface="Times New Roman" panose="02020603050405020304" pitchFamily="18" charset="0"/>
                <a:ea typeface="宋体" panose="02010600030101010101" pitchFamily="2" charset="-122"/>
              </a:rPr>
              <a:t>及图</a:t>
            </a:r>
            <a:r>
              <a:rPr lang="en-US" sz="1800" b="0">
                <a:latin typeface="Times New Roman" panose="02020603050405020304" pitchFamily="18" charset="0"/>
                <a:ea typeface="宋体" panose="02010600030101010101" pitchFamily="2" charset="-122"/>
              </a:rPr>
              <a:t>8</a:t>
            </a:r>
            <a:r>
              <a:rPr lang="zh-CN" sz="1800" b="0">
                <a:latin typeface="Times New Roman" panose="02020603050405020304" pitchFamily="18" charset="0"/>
                <a:ea typeface="宋体" panose="02010600030101010101" pitchFamily="2" charset="-122"/>
              </a:rPr>
              <a:t>为液相氮</a:t>
            </a:r>
            <a:r>
              <a:rPr lang="en-US" sz="1800" b="0">
                <a:latin typeface="Times New Roman" panose="02020603050405020304" pitchFamily="18" charset="0"/>
                <a:ea typeface="宋体" panose="02010600030101010101" pitchFamily="2" charset="-122"/>
              </a:rPr>
              <a:t>UV</a:t>
            </a:r>
            <a:r>
              <a:rPr lang="zh-CN" sz="1800" b="0">
                <a:latin typeface="Times New Roman" panose="02020603050405020304" pitchFamily="18" charset="0"/>
                <a:ea typeface="宋体" panose="02010600030101010101" pitchFamily="2" charset="-122"/>
              </a:rPr>
              <a:t>测试标准曲线，通过标准曲线可通过样品的吸光度得到相应的氮含量。</a:t>
            </a:r>
            <a:endParaRPr lang="zh-CN" sz="1800" b="0">
              <a:latin typeface="Times New Roman" panose="02020603050405020304" pitchFamily="18" charset="0"/>
              <a:ea typeface="宋体" panose="02010600030101010101" pitchFamily="2" charset="-122"/>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占位符 1"/>
          <p:cNvSpPr>
            <a:spLocks noGrp="1"/>
          </p:cNvSpPr>
          <p:nvPr>
            <p:ph type="body" sz="quarter" idx="13"/>
          </p:nvPr>
        </p:nvSpPr>
        <p:spPr>
          <a:xfrm>
            <a:off x="371264" y="422064"/>
            <a:ext cx="11449049" cy="469900"/>
          </a:xfrm>
          <a:noFill/>
          <a:ln>
            <a:noFill/>
          </a:ln>
        </p:spPr>
        <p:txBody>
          <a:bodyPr anchor="b" anchorCtr="0"/>
          <a:lstStyle/>
          <a:p>
            <a:pPr eaLnBrk="1" hangingPunct="1">
              <a:buClrTx/>
              <a:buSzTx/>
            </a:pPr>
            <a:r>
              <a:rPr lang="en-US" altLang="zh-CN" kern="1200" dirty="0">
                <a:latin typeface="黑体" panose="02010600030101010101" pitchFamily="49" charset="-122"/>
                <a:ea typeface="黑体" panose="02010600030101010101" pitchFamily="49" charset="-122"/>
                <a:cs typeface="黑体" panose="02010600030101010101" pitchFamily="49" charset="-122"/>
              </a:rPr>
              <a:t>03   </a:t>
            </a:r>
            <a:r>
              <a:rPr lang="zh-CN" altLang="en-US" kern="1200" dirty="0">
                <a:latin typeface="黑体" panose="02010600030101010101" pitchFamily="49" charset="-122"/>
                <a:ea typeface="黑体" panose="02010600030101010101" pitchFamily="49" charset="-122"/>
                <a:cs typeface="黑体" panose="02010600030101010101" pitchFamily="49" charset="-122"/>
              </a:rPr>
              <a:t>研究内容</a:t>
            </a:r>
            <a:r>
              <a:rPr lang="en-US" altLang="zh-CN" kern="1200" dirty="0">
                <a:latin typeface="黑体" panose="02010600030101010101" pitchFamily="49" charset="-122"/>
                <a:ea typeface="黑体" panose="02010600030101010101" pitchFamily="49" charset="-122"/>
                <a:cs typeface="黑体" panose="02010600030101010101" pitchFamily="49" charset="-122"/>
              </a:rPr>
              <a:t>——</a:t>
            </a:r>
            <a:r>
              <a:rPr lang="zh-CN" altLang="en-US" kern="1200" dirty="0">
                <a:latin typeface="黑体" panose="02010600030101010101" pitchFamily="49" charset="-122"/>
                <a:ea typeface="黑体" panose="02010600030101010101" pitchFamily="49" charset="-122"/>
                <a:cs typeface="黑体" panose="02010600030101010101" pitchFamily="49" charset="-122"/>
              </a:rPr>
              <a:t>水热液中氮的迁移特性研究</a:t>
            </a:r>
            <a:endParaRPr lang="zh-CN" altLang="en-US" kern="1200" dirty="0">
              <a:latin typeface="黑体" panose="02010600030101010101" pitchFamily="49" charset="-122"/>
              <a:ea typeface="黑体" panose="02010600030101010101" pitchFamily="49" charset="-122"/>
              <a:cs typeface="黑体" panose="02010600030101010101" pitchFamily="49" charset="-122"/>
            </a:endParaRPr>
          </a:p>
        </p:txBody>
      </p:sp>
      <p:pic>
        <p:nvPicPr>
          <p:cNvPr id="10" name="Picture 1" descr="C:\Users\Administrator\Desktop\t011b1f6b967fbc2c0a.png"/>
          <p:cNvPicPr>
            <a:picLocks noChangeAspect="1"/>
          </p:cNvPicPr>
          <p:nvPr/>
        </p:nvPicPr>
        <p:blipFill>
          <a:blip r:embed="rId1"/>
          <a:stretch>
            <a:fillRect/>
          </a:stretch>
        </p:blipFill>
        <p:spPr>
          <a:xfrm>
            <a:off x="10854281" y="100465"/>
            <a:ext cx="1084560" cy="1140393"/>
          </a:xfrm>
          <a:prstGeom prst="rect">
            <a:avLst/>
          </a:prstGeom>
          <a:noFill/>
          <a:ln w="9525">
            <a:noFill/>
          </a:ln>
        </p:spPr>
      </p:pic>
      <p:sp>
        <p:nvSpPr>
          <p:cNvPr id="5" name="Text Box 4"/>
          <p:cNvSpPr txBox="1"/>
          <p:nvPr/>
        </p:nvSpPr>
        <p:spPr>
          <a:xfrm>
            <a:off x="806450" y="1337945"/>
            <a:ext cx="4989195" cy="337185"/>
          </a:xfrm>
          <a:prstGeom prst="rect">
            <a:avLst/>
          </a:prstGeom>
          <a:noFill/>
          <a:ln w="9525">
            <a:noFill/>
          </a:ln>
        </p:spPr>
        <p:txBody>
          <a:bodyPr wrap="square">
            <a:spAutoFit/>
          </a:bodyPr>
          <a:p>
            <a:pPr algn="ctr"/>
            <a:r>
              <a:rPr sz="1600">
                <a:ea typeface="宋体" panose="02010600030101010101" pitchFamily="2" charset="-122"/>
              </a:rPr>
              <a:t>表</a:t>
            </a:r>
            <a:r>
              <a:rPr lang="en-US" sz="1600">
                <a:latin typeface="Times New Roman" panose="02020603050405020304" pitchFamily="18" charset="0"/>
                <a:ea typeface="宋体" panose="02010600030101010101" pitchFamily="2" charset="-122"/>
                <a:cs typeface="Times New Roman" panose="02020603050405020304" pitchFamily="18" charset="0"/>
              </a:rPr>
              <a:t>4</a:t>
            </a:r>
            <a:r>
              <a:rPr sz="1600">
                <a:latin typeface="Times New Roman" panose="02020603050405020304" pitchFamily="18" charset="0"/>
                <a:ea typeface="宋体" panose="02010600030101010101" pitchFamily="2" charset="-122"/>
                <a:cs typeface="Times New Roman" panose="02020603050405020304" pitchFamily="18" charset="0"/>
              </a:rPr>
              <a:t>  </a:t>
            </a:r>
            <a:r>
              <a:rPr sz="1600">
                <a:ea typeface="宋体" panose="02010600030101010101" pitchFamily="2" charset="-122"/>
              </a:rPr>
              <a:t>纤维板水热液与木糖共水热液相产物中氮的占比</a:t>
            </a:r>
            <a:endParaRPr sz="1600">
              <a:ea typeface="宋体" panose="02010600030101010101" pitchFamily="2" charset="-122"/>
            </a:endParaRPr>
          </a:p>
        </p:txBody>
      </p:sp>
      <p:graphicFrame>
        <p:nvGraphicFramePr>
          <p:cNvPr id="4" name="Table 3"/>
          <p:cNvGraphicFramePr/>
          <p:nvPr/>
        </p:nvGraphicFramePr>
        <p:xfrm>
          <a:off x="969328" y="1866265"/>
          <a:ext cx="4663440" cy="2944114"/>
        </p:xfrm>
        <a:graphic>
          <a:graphicData uri="http://schemas.openxmlformats.org/drawingml/2006/table">
            <a:tbl>
              <a:tblPr firstRow="1" bandRow="1">
                <a:tableStyleId>{5940675A-B579-460E-94D1-54222C63F5DA}</a:tableStyleId>
              </a:tblPr>
              <a:tblGrid>
                <a:gridCol w="1920240"/>
                <a:gridCol w="1371600"/>
                <a:gridCol w="1371600"/>
              </a:tblGrid>
              <a:tr h="420370">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共热反应</a:t>
                      </a:r>
                      <a:r>
                        <a:rPr lang="en-US" sz="1800" b="0">
                          <a:solidFill>
                            <a:srgbClr val="000000"/>
                          </a:solidFill>
                          <a:latin typeface="Times New Roman" panose="02020603050405020304" pitchFamily="18" charset="0"/>
                          <a:ea typeface="宋体" panose="02010600030101010101" pitchFamily="2" charset="-122"/>
                          <a:cs typeface="Times New Roman" panose="02020603050405020304" pitchFamily="18" charset="0"/>
                        </a:rPr>
                        <a:t>温度</a:t>
                      </a:r>
                      <a:endParaRPr lang="en-US" sz="1800" b="0">
                        <a:solidFill>
                          <a:srgbClr val="000000"/>
                        </a:solidFill>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a:noFill/>
                    </a:lnR>
                    <a:lnT w="1905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cs typeface="Times New Roman" panose="02020603050405020304" pitchFamily="18" charset="0"/>
                        </a:rPr>
                        <a:t>总氮（%）</a:t>
                      </a:r>
                      <a:endParaRPr lang="en-US" sz="1800" b="0">
                        <a:solidFill>
                          <a:srgbClr val="000000"/>
                        </a:solidFill>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a:noFill/>
                    </a:lnR>
                    <a:lnT w="1905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cs typeface="Times New Roman" panose="02020603050405020304" pitchFamily="18" charset="0"/>
                        </a:rPr>
                        <a:t>氨氮（%）</a:t>
                      </a:r>
                      <a:endParaRPr lang="en-US" sz="1800" b="0">
                        <a:solidFill>
                          <a:srgbClr val="000000"/>
                        </a:solidFill>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cap="flat">
                      <a:noFill/>
                    </a:lnR>
                    <a:lnT w="1905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420624">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180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endParaRPr lang="en-US" sz="1800" b="0">
                        <a:solidFill>
                          <a:srgbClr val="000000"/>
                        </a:solidFill>
                        <a:latin typeface="Times New Roman" panose="02020603050405020304" pitchFamily="18" charset="0"/>
                        <a:ea typeface="宋体" panose="02010600030101010101" pitchFamily="2" charset="-122"/>
                        <a:cs typeface="宋体" panose="02010600030101010101" pitchFamily="2" charset="-122"/>
                      </a:endParaRPr>
                    </a:p>
                  </a:txBody>
                  <a:tcPr marL="68580" marR="68580" marT="0" marB="0" vert="horz" anchor="ctr" anchorCtr="0">
                    <a:lnL>
                      <a:noFill/>
                    </a:lnL>
                    <a:lnR>
                      <a:noFill/>
                    </a:lnR>
                    <a:lnT w="12700" cap="flat" cmpd="sng">
                      <a:solidFill>
                        <a:srgbClr val="080000"/>
                      </a:solidFill>
                      <a:prstDash val="solid"/>
                      <a:headEnd type="none" w="med" len="med"/>
                      <a:tailEnd type="none" w="med" len="med"/>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58.1</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w="12700" cap="flat" cmpd="sng">
                      <a:solidFill>
                        <a:srgbClr val="080000"/>
                      </a:solidFill>
                      <a:prstDash val="solid"/>
                      <a:headEnd type="none" w="med" len="med"/>
                      <a:tailEnd type="none" w="med" len="med"/>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11.0</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cap="flat">
                      <a:noFill/>
                    </a:lnR>
                    <a:lnT w="12700" cap="flat" cmpd="sng">
                      <a:solidFill>
                        <a:srgbClr val="080000"/>
                      </a:solidFill>
                      <a:prstDash val="solid"/>
                      <a:headEnd type="none" w="med" len="med"/>
                      <a:tailEnd type="none" w="med" len="med"/>
                    </a:lnT>
                    <a:lnB cap="flat">
                      <a:noFill/>
                    </a:lnB>
                    <a:lnTlToBr>
                      <a:noFill/>
                    </a:lnTlToBr>
                    <a:lnBlToTr>
                      <a:noFill/>
                    </a:lnBlToTr>
                    <a:noFill/>
                  </a:tcPr>
                </a:tc>
              </a:tr>
              <a:tr h="420624">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200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endParaRPr lang="en-US" sz="1800" b="0">
                        <a:solidFill>
                          <a:srgbClr val="000000"/>
                        </a:solidFill>
                        <a:latin typeface="Times New Roman" panose="02020603050405020304" pitchFamily="18" charset="0"/>
                        <a:ea typeface="宋体" panose="02010600030101010101" pitchFamily="2" charset="-122"/>
                        <a:cs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52.4</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8.1</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cap="flat">
                      <a:noFill/>
                    </a:lnR>
                    <a:lnT cap="flat">
                      <a:noFill/>
                    </a:lnT>
                    <a:lnB cap="flat">
                      <a:noFill/>
                    </a:lnB>
                    <a:lnTlToBr>
                      <a:noFill/>
                    </a:lnTlToBr>
                    <a:lnBlToTr>
                      <a:noFill/>
                    </a:lnBlToTr>
                    <a:noFill/>
                  </a:tcPr>
                </a:tc>
              </a:tr>
              <a:tr h="420624">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220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endParaRPr lang="en-US" sz="1800" b="0">
                        <a:solidFill>
                          <a:srgbClr val="000000"/>
                        </a:solidFill>
                        <a:latin typeface="Times New Roman" panose="02020603050405020304" pitchFamily="18" charset="0"/>
                        <a:ea typeface="宋体" panose="02010600030101010101" pitchFamily="2" charset="-122"/>
                        <a:cs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49.7</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8.7</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cap="flat">
                      <a:noFill/>
                    </a:lnR>
                    <a:lnT cap="flat">
                      <a:noFill/>
                    </a:lnT>
                    <a:lnB cap="flat">
                      <a:noFill/>
                    </a:lnB>
                    <a:lnTlToBr>
                      <a:noFill/>
                    </a:lnTlToBr>
                    <a:lnBlToTr>
                      <a:noFill/>
                    </a:lnBlToTr>
                    <a:noFill/>
                  </a:tcPr>
                </a:tc>
              </a:tr>
              <a:tr h="420624">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240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endParaRPr lang="en-US" sz="1800" b="0">
                        <a:solidFill>
                          <a:srgbClr val="000000"/>
                        </a:solidFill>
                        <a:latin typeface="Times New Roman" panose="02020603050405020304" pitchFamily="18" charset="0"/>
                        <a:ea typeface="宋体" panose="02010600030101010101" pitchFamily="2" charset="-122"/>
                        <a:cs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43.8</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9.1</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cap="flat">
                      <a:noFill/>
                    </a:lnR>
                    <a:lnT cap="flat">
                      <a:noFill/>
                    </a:lnT>
                    <a:lnB cap="flat">
                      <a:noFill/>
                    </a:lnB>
                    <a:lnTlToBr>
                      <a:noFill/>
                    </a:lnTlToBr>
                    <a:lnBlToTr>
                      <a:noFill/>
                    </a:lnBlToTr>
                    <a:noFill/>
                  </a:tcPr>
                </a:tc>
              </a:tr>
              <a:tr h="420624">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260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endParaRPr lang="en-US" sz="1800" b="0">
                        <a:solidFill>
                          <a:srgbClr val="000000"/>
                        </a:solidFill>
                        <a:latin typeface="Times New Roman" panose="02020603050405020304" pitchFamily="18" charset="0"/>
                        <a:ea typeface="宋体" panose="02010600030101010101" pitchFamily="2" charset="-122"/>
                        <a:cs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51.4</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11.6</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cap="flat">
                      <a:noFill/>
                    </a:lnR>
                    <a:lnT cap="flat">
                      <a:noFill/>
                    </a:lnT>
                    <a:lnB cap="flat">
                      <a:noFill/>
                    </a:lnB>
                    <a:lnTlToBr>
                      <a:noFill/>
                    </a:lnTlToBr>
                    <a:lnBlToTr>
                      <a:noFill/>
                    </a:lnBlToTr>
                    <a:noFill/>
                  </a:tcPr>
                </a:tc>
              </a:tr>
              <a:tr h="420624">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280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endParaRPr lang="en-US" sz="1800" b="0">
                        <a:solidFill>
                          <a:srgbClr val="000000"/>
                        </a:solidFill>
                        <a:latin typeface="Times New Roman" panose="02020603050405020304" pitchFamily="18" charset="0"/>
                        <a:ea typeface="宋体" panose="02010600030101010101" pitchFamily="2" charset="-122"/>
                        <a:cs typeface="宋体" panose="02010600030101010101" pitchFamily="2" charset="-122"/>
                      </a:endParaRPr>
                    </a:p>
                  </a:txBody>
                  <a:tcPr marL="68580" marR="68580" marT="0" marB="0" vert="horz" anchor="ctr" anchorCtr="0">
                    <a:lnL>
                      <a:noFill/>
                    </a:lnL>
                    <a:lnR>
                      <a:noFill/>
                    </a:lnR>
                    <a:lnT cap="flat">
                      <a:noFill/>
                    </a:lnT>
                    <a:lnB w="1905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51.3</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w="1905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12.7</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cap="flat">
                      <a:noFill/>
                    </a:lnR>
                    <a:lnT cap="flat">
                      <a:noFill/>
                    </a:lnT>
                    <a:lnB w="19050" cap="flat" cmpd="sng">
                      <a:solidFill>
                        <a:srgbClr val="080000"/>
                      </a:solidFill>
                      <a:prstDash val="solid"/>
                      <a:headEnd type="none" w="med" len="med"/>
                      <a:tailEnd type="none" w="med" len="med"/>
                    </a:lnB>
                    <a:lnTlToBr>
                      <a:noFill/>
                    </a:lnTlToBr>
                    <a:lnBlToTr>
                      <a:noFill/>
                    </a:lnBlToTr>
                    <a:noFill/>
                  </a:tcPr>
                </a:tc>
              </a:tr>
            </a:tbl>
          </a:graphicData>
        </a:graphic>
      </p:graphicFrame>
      <p:pic>
        <p:nvPicPr>
          <p:cNvPr id="6" name="Picture 1"/>
          <p:cNvPicPr>
            <a:picLocks noChangeAspect="1"/>
          </p:cNvPicPr>
          <p:nvPr/>
        </p:nvPicPr>
        <p:blipFill>
          <a:blip r:embed="rId2">
            <a:clrChange>
              <a:clrFrom>
                <a:srgbClr val="FFFFFF">
                  <a:alpha val="100000"/>
                </a:srgbClr>
              </a:clrFrom>
              <a:clrTo>
                <a:srgbClr val="FFFFFF">
                  <a:alpha val="100000"/>
                  <a:alpha val="0"/>
                </a:srgbClr>
              </a:clrTo>
            </a:clrChange>
          </a:blip>
          <a:stretch>
            <a:fillRect/>
          </a:stretch>
        </p:blipFill>
        <p:spPr>
          <a:xfrm>
            <a:off x="6741160" y="1414145"/>
            <a:ext cx="4194810" cy="3003550"/>
          </a:xfrm>
          <a:prstGeom prst="rect">
            <a:avLst/>
          </a:prstGeom>
          <a:noFill/>
          <a:ln>
            <a:noFill/>
          </a:ln>
        </p:spPr>
      </p:pic>
      <p:sp>
        <p:nvSpPr>
          <p:cNvPr id="7" name="Text Box 6"/>
          <p:cNvSpPr txBox="1"/>
          <p:nvPr/>
        </p:nvSpPr>
        <p:spPr>
          <a:xfrm>
            <a:off x="6298565" y="4511675"/>
            <a:ext cx="5080000" cy="337185"/>
          </a:xfrm>
          <a:prstGeom prst="rect">
            <a:avLst/>
          </a:prstGeom>
          <a:noFill/>
          <a:ln w="9525">
            <a:noFill/>
          </a:ln>
        </p:spPr>
        <p:txBody>
          <a:bodyPr>
            <a:spAutoFit/>
          </a:bodyPr>
          <a:p>
            <a:pPr algn="ctr"/>
            <a:r>
              <a:rPr lang="zh-CN" sz="1600">
                <a:latin typeface="Times New Roman" panose="02020603050405020304" pitchFamily="18" charset="0"/>
                <a:ea typeface="宋体" panose="02010600030101010101" pitchFamily="2" charset="-122"/>
              </a:rPr>
              <a:t>图</a:t>
            </a:r>
            <a:r>
              <a:rPr lang="en-US" sz="1600">
                <a:latin typeface="Times New Roman" panose="02020603050405020304" pitchFamily="18" charset="0"/>
                <a:ea typeface="宋体" panose="02010600030101010101" pitchFamily="2" charset="-122"/>
              </a:rPr>
              <a:t>9  </a:t>
            </a:r>
            <a:r>
              <a:rPr lang="zh-CN" sz="1600">
                <a:latin typeface="Times New Roman" panose="02020603050405020304" pitchFamily="18" charset="0"/>
                <a:ea typeface="宋体" panose="02010600030101010101" pitchFamily="2" charset="-122"/>
              </a:rPr>
              <a:t>纤维板水热液与木糖共水热液相产物中氮的占比</a:t>
            </a:r>
            <a:endParaRPr lang="zh-CN" sz="1600">
              <a:latin typeface="Times New Roman" panose="02020603050405020304" pitchFamily="18" charset="0"/>
              <a:ea typeface="宋体" panose="02010600030101010101" pitchFamily="2" charset="-122"/>
            </a:endParaRPr>
          </a:p>
        </p:txBody>
      </p:sp>
      <p:sp>
        <p:nvSpPr>
          <p:cNvPr id="9" name="Text Box 8"/>
          <p:cNvSpPr txBox="1"/>
          <p:nvPr/>
        </p:nvSpPr>
        <p:spPr>
          <a:xfrm>
            <a:off x="969010" y="5020310"/>
            <a:ext cx="10253980" cy="1337945"/>
          </a:xfrm>
          <a:prstGeom prst="rect">
            <a:avLst/>
          </a:prstGeom>
          <a:noFill/>
          <a:ln w="9525">
            <a:noFill/>
          </a:ln>
        </p:spPr>
        <p:txBody>
          <a:bodyPr wrap="square">
            <a:spAutoFit/>
          </a:bodyPr>
          <a:p>
            <a:pPr marL="0" algn="just">
              <a:lnSpc>
                <a:spcPct val="150000"/>
              </a:lnSpc>
            </a:pPr>
            <a:r>
              <a:rPr lang="en-US" altLang="zh-CN" sz="1800" b="0">
                <a:latin typeface="Times New Roman" panose="02020603050405020304" pitchFamily="18" charset="0"/>
                <a:ea typeface="宋体" panose="02010600030101010101" pitchFamily="2" charset="-122"/>
              </a:rPr>
              <a:t>        </a:t>
            </a:r>
            <a:r>
              <a:rPr lang="zh-CN" sz="1800" b="0">
                <a:latin typeface="Times New Roman" panose="02020603050405020304" pitchFamily="18" charset="0"/>
                <a:ea typeface="宋体" panose="02010600030101010101" pitchFamily="2" charset="-122"/>
              </a:rPr>
              <a:t>在保温温度从</a:t>
            </a:r>
            <a:r>
              <a:rPr lang="en-US" sz="1800" b="0">
                <a:latin typeface="Times New Roman" panose="02020603050405020304" pitchFamily="18" charset="0"/>
                <a:ea typeface="宋体" panose="02010600030101010101" pitchFamily="2" charset="-122"/>
              </a:rPr>
              <a:t>180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lang="zh-CN" sz="1800" b="0">
                <a:latin typeface="Times New Roman" panose="02020603050405020304" pitchFamily="18" charset="0"/>
                <a:ea typeface="宋体" panose="02010600030101010101" pitchFamily="2" charset="-122"/>
              </a:rPr>
              <a:t>升高到</a:t>
            </a:r>
            <a:r>
              <a:rPr lang="en-US" sz="1800" b="0">
                <a:latin typeface="Times New Roman" panose="02020603050405020304" pitchFamily="18" charset="0"/>
                <a:ea typeface="宋体" panose="02010600030101010101" pitchFamily="2" charset="-122"/>
              </a:rPr>
              <a:t>240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lang="zh-CN" sz="1800" b="0">
                <a:latin typeface="Times New Roman" panose="02020603050405020304" pitchFamily="18" charset="0"/>
                <a:ea typeface="宋体" panose="02010600030101010101" pitchFamily="2" charset="-122"/>
              </a:rPr>
              <a:t>的过程中，液相中的总氮含量逐渐减少，从初始的</a:t>
            </a:r>
            <a:r>
              <a:rPr lang="en-US" sz="1800" b="0">
                <a:latin typeface="Times New Roman" panose="02020603050405020304" pitchFamily="18" charset="0"/>
                <a:ea typeface="宋体" panose="02010600030101010101" pitchFamily="2" charset="-122"/>
              </a:rPr>
              <a:t>58.1%</a:t>
            </a:r>
            <a:r>
              <a:rPr lang="zh-CN" sz="1800" b="0">
                <a:latin typeface="Times New Roman" panose="02020603050405020304" pitchFamily="18" charset="0"/>
                <a:ea typeface="宋体" panose="02010600030101010101" pitchFamily="2" charset="-122"/>
              </a:rPr>
              <a:t>下降至</a:t>
            </a:r>
            <a:r>
              <a:rPr lang="en-US" sz="1800" b="0">
                <a:latin typeface="Times New Roman" panose="02020603050405020304" pitchFamily="18" charset="0"/>
                <a:ea typeface="宋体" panose="02010600030101010101" pitchFamily="2" charset="-122"/>
              </a:rPr>
              <a:t>43.8%</a:t>
            </a:r>
            <a:r>
              <a:rPr lang="zh-CN" sz="1800" b="0">
                <a:latin typeface="Times New Roman" panose="02020603050405020304" pitchFamily="18" charset="0"/>
                <a:ea typeface="宋体" panose="02010600030101010101" pitchFamily="2" charset="-122"/>
              </a:rPr>
              <a:t>。然而，在温度达到</a:t>
            </a:r>
            <a:r>
              <a:rPr lang="en-US" sz="1800" b="0">
                <a:latin typeface="Times New Roman" panose="02020603050405020304" pitchFamily="18" charset="0"/>
                <a:ea typeface="宋体" panose="02010600030101010101" pitchFamily="2" charset="-122"/>
              </a:rPr>
              <a:t>260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lang="zh-CN" sz="1800" b="0">
                <a:latin typeface="Times New Roman" panose="02020603050405020304" pitchFamily="18" charset="0"/>
                <a:ea typeface="宋体" panose="02010600030101010101" pitchFamily="2" charset="-122"/>
              </a:rPr>
              <a:t>时，总氮含量却突然上升至</a:t>
            </a:r>
            <a:r>
              <a:rPr lang="en-US" sz="1800" b="0">
                <a:latin typeface="Times New Roman" panose="02020603050405020304" pitchFamily="18" charset="0"/>
                <a:ea typeface="宋体" panose="02010600030101010101" pitchFamily="2" charset="-122"/>
              </a:rPr>
              <a:t>51.4%</a:t>
            </a:r>
            <a:r>
              <a:rPr lang="zh-CN" sz="1800" b="0">
                <a:latin typeface="Times New Roman" panose="02020603050405020304" pitchFamily="18" charset="0"/>
                <a:ea typeface="宋体" panose="02010600030101010101" pitchFamily="2" charset="-122"/>
              </a:rPr>
              <a:t>，而在</a:t>
            </a:r>
            <a:r>
              <a:rPr lang="en-US" sz="1800" b="0">
                <a:latin typeface="Times New Roman" panose="02020603050405020304" pitchFamily="18" charset="0"/>
                <a:ea typeface="宋体" panose="02010600030101010101" pitchFamily="2" charset="-122"/>
              </a:rPr>
              <a:t>260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lang="zh-CN" sz="1800" b="0">
                <a:latin typeface="Times New Roman" panose="02020603050405020304" pitchFamily="18" charset="0"/>
                <a:ea typeface="宋体" panose="02010600030101010101" pitchFamily="2" charset="-122"/>
              </a:rPr>
              <a:t>和</a:t>
            </a:r>
            <a:r>
              <a:rPr lang="en-US" sz="1800" b="0">
                <a:latin typeface="Times New Roman" panose="02020603050405020304" pitchFamily="18" charset="0"/>
                <a:ea typeface="宋体" panose="02010600030101010101" pitchFamily="2" charset="-122"/>
              </a:rPr>
              <a:t>280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lang="zh-CN" sz="1800" b="0">
                <a:latin typeface="Times New Roman" panose="02020603050405020304" pitchFamily="18" charset="0"/>
                <a:ea typeface="宋体" panose="02010600030101010101" pitchFamily="2" charset="-122"/>
              </a:rPr>
              <a:t>时保持基本稳定。与此同时，在</a:t>
            </a:r>
            <a:r>
              <a:rPr lang="en-US" sz="1800" b="0">
                <a:latin typeface="Times New Roman" panose="02020603050405020304" pitchFamily="18" charset="0"/>
                <a:ea typeface="宋体" panose="02010600030101010101" pitchFamily="2" charset="-122"/>
              </a:rPr>
              <a:t>200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lang="zh-CN" sz="1800" b="0">
                <a:latin typeface="Times New Roman" panose="02020603050405020304" pitchFamily="18" charset="0"/>
                <a:ea typeface="宋体" panose="02010600030101010101" pitchFamily="2" charset="-122"/>
              </a:rPr>
              <a:t>到</a:t>
            </a:r>
            <a:r>
              <a:rPr lang="en-US" sz="1800" b="0">
                <a:latin typeface="Times New Roman" panose="02020603050405020304" pitchFamily="18" charset="0"/>
                <a:ea typeface="宋体" panose="02010600030101010101" pitchFamily="2" charset="-122"/>
              </a:rPr>
              <a:t>280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lang="zh-CN" sz="1800" b="0">
                <a:latin typeface="Times New Roman" panose="02020603050405020304" pitchFamily="18" charset="0"/>
                <a:ea typeface="宋体" panose="02010600030101010101" pitchFamily="2" charset="-122"/>
              </a:rPr>
              <a:t>的温度范围内，液相中的氨氮含量持续增加。</a:t>
            </a:r>
            <a:endParaRPr lang="zh-CN" sz="1800" b="0">
              <a:latin typeface="Times New Roman" panose="02020603050405020304" pitchFamily="18" charset="0"/>
              <a:ea typeface="宋体" panose="02010600030101010101" pitchFamily="2" charset="-122"/>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2C9F76"/>
            </a:gs>
            <a:gs pos="100000">
              <a:schemeClr val="bg1">
                <a:lumMod val="95000"/>
              </a:schemeClr>
            </a:gs>
          </a:gsLst>
          <a:lin ang="15600000" scaled="0"/>
          <a:tileRect/>
        </a:gradFill>
        <a:effectLst/>
      </p:bgPr>
    </p:bg>
    <p:spTree>
      <p:nvGrpSpPr>
        <p:cNvPr id="1" name=""/>
        <p:cNvGrpSpPr/>
        <p:nvPr/>
      </p:nvGrpSpPr>
      <p:grpSpPr>
        <a:xfrm>
          <a:off x="0" y="0"/>
          <a:ext cx="0" cy="0"/>
          <a:chOff x="0" y="0"/>
          <a:chExt cx="0" cy="0"/>
        </a:xfrm>
      </p:grpSpPr>
      <p:grpSp>
        <p:nvGrpSpPr>
          <p:cNvPr id="2" name="矩形 34"/>
          <p:cNvGrpSpPr/>
          <p:nvPr/>
        </p:nvGrpSpPr>
        <p:grpSpPr bwMode="auto">
          <a:xfrm>
            <a:off x="-31748" y="2231389"/>
            <a:ext cx="12419013" cy="146052"/>
            <a:chOff x="634" y="2396"/>
            <a:chExt cx="6470" cy="238"/>
          </a:xfrm>
        </p:grpSpPr>
        <p:pic>
          <p:nvPicPr>
            <p:cNvPr id="3" name="矩形 34"/>
            <p:cNvPicPr>
              <a:picLocks noChangeArrowheads="1"/>
            </p:cNvPicPr>
            <p:nvPr/>
          </p:nvPicPr>
          <p:blipFill>
            <a:blip r:embed="rId1" cstate="print"/>
            <a:srcRect/>
            <a:stretch>
              <a:fillRect/>
            </a:stretch>
          </p:blipFill>
          <p:spPr bwMode="auto">
            <a:xfrm>
              <a:off x="634" y="2396"/>
              <a:ext cx="6470" cy="238"/>
            </a:xfrm>
            <a:prstGeom prst="rect">
              <a:avLst/>
            </a:prstGeom>
            <a:noFill/>
            <a:ln w="9525">
              <a:noFill/>
              <a:miter lim="800000"/>
              <a:headEnd/>
              <a:tailEnd/>
            </a:ln>
          </p:spPr>
        </p:pic>
        <p:sp>
          <p:nvSpPr>
            <p:cNvPr id="4" name="Text Box 4"/>
            <p:cNvSpPr txBox="1">
              <a:spLocks noChangeArrowheads="1"/>
            </p:cNvSpPr>
            <p:nvPr/>
          </p:nvSpPr>
          <p:spPr bwMode="auto">
            <a:xfrm rot="-5400000">
              <a:off x="3769" y="-700"/>
              <a:ext cx="102" cy="6337"/>
            </a:xfrm>
            <a:prstGeom prst="rect">
              <a:avLst/>
            </a:prstGeom>
            <a:noFill/>
            <a:ln w="9525">
              <a:noFill/>
              <a:miter lim="800000"/>
            </a:ln>
          </p:spPr>
          <p:txBody>
            <a:bodyPr vert="eaVert" anchor="ctr"/>
            <a:p>
              <a:pPr algn="ctr" defTabSz="1219200" fontAlgn="auto">
                <a:spcBef>
                  <a:spcPts val="0"/>
                </a:spcBef>
                <a:spcAft>
                  <a:spcPts val="0"/>
                </a:spcAft>
              </a:pPr>
              <a:endParaRPr lang="zh-CN" altLang="en-US" sz="800" b="1">
                <a:solidFill>
                  <a:prstClr val="black"/>
                </a:solidFill>
                <a:latin typeface="Calibri"/>
                <a:ea typeface="宋体" panose="02010600030101010101" pitchFamily="2" charset="-122"/>
              </a:endParaRPr>
            </a:p>
          </p:txBody>
        </p:sp>
      </p:grpSp>
      <p:sp>
        <p:nvSpPr>
          <p:cNvPr id="5" name="椭圆 11"/>
          <p:cNvSpPr/>
          <p:nvPr/>
        </p:nvSpPr>
        <p:spPr>
          <a:xfrm>
            <a:off x="5096113" y="1426515"/>
            <a:ext cx="1732879" cy="1731291"/>
          </a:xfrm>
          <a:prstGeom prst="ellipse">
            <a:avLst/>
          </a:prstGeom>
          <a:gradFill flip="none" rotWithShape="1">
            <a:gsLst>
              <a:gs pos="0">
                <a:schemeClr val="bg1">
                  <a:lumMod val="85000"/>
                </a:schemeClr>
              </a:gs>
              <a:gs pos="100000">
                <a:schemeClr val="bg1"/>
              </a:gs>
            </a:gsLst>
            <a:lin ang="2700000" scaled="1"/>
            <a:tileRect/>
          </a:gradFill>
          <a:ln w="38100">
            <a:gradFill flip="none" rotWithShape="1">
              <a:gsLst>
                <a:gs pos="0">
                  <a:schemeClr val="bg1"/>
                </a:gs>
                <a:gs pos="100000">
                  <a:schemeClr val="bg1">
                    <a:lumMod val="85000"/>
                  </a:schemeClr>
                </a:gs>
              </a:gsLst>
              <a:lin ang="2700000" scaled="1"/>
              <a:tileRect/>
            </a:gradFill>
          </a:ln>
          <a:effectLst>
            <a:outerShdw blurRad="88900" dist="1016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40" tIns="45721" rIns="91440" bIns="45721" anchor="b" anchorCtr="0"/>
          <a:p>
            <a:pPr algn="ctr" defTabSz="1219200" fontAlgn="auto">
              <a:spcBef>
                <a:spcPts val="0"/>
              </a:spcBef>
              <a:spcAft>
                <a:spcPts val="0"/>
              </a:spcAft>
              <a:defRPr/>
            </a:pPr>
            <a:r>
              <a:rPr lang="en-US" altLang="zh-CN" sz="6000" b="1" dirty="0">
                <a:solidFill>
                  <a:srgbClr val="2C9F76"/>
                </a:solidFill>
                <a:latin typeface="微软雅黑" panose="020B0503020204020204" pitchFamily="34" charset="-122"/>
                <a:ea typeface="微软雅黑" panose="020B0503020204020204" pitchFamily="34" charset="-122"/>
              </a:rPr>
              <a:t>04</a:t>
            </a:r>
            <a:endParaRPr lang="en-US" altLang="zh-CN" sz="6000" b="1" dirty="0">
              <a:solidFill>
                <a:srgbClr val="2C9F76"/>
              </a:solidFill>
              <a:latin typeface="微软雅黑" panose="020B0503020204020204" pitchFamily="34" charset="-122"/>
              <a:ea typeface="微软雅黑" panose="020B0503020204020204" pitchFamily="34" charset="-122"/>
            </a:endParaRPr>
          </a:p>
        </p:txBody>
      </p:sp>
      <p:sp>
        <p:nvSpPr>
          <p:cNvPr id="6" name="文本框 13"/>
          <p:cNvSpPr txBox="1">
            <a:spLocks noChangeArrowheads="1"/>
          </p:cNvSpPr>
          <p:nvPr/>
        </p:nvSpPr>
        <p:spPr bwMode="auto">
          <a:xfrm>
            <a:off x="3407701" y="3411212"/>
            <a:ext cx="5313873" cy="768350"/>
          </a:xfrm>
          <a:prstGeom prst="rect">
            <a:avLst/>
          </a:prstGeom>
          <a:noFill/>
          <a:ln w="9525">
            <a:noFill/>
            <a:miter lim="800000"/>
          </a:ln>
        </p:spPr>
        <p:txBody>
          <a:bodyPr wrap="square" lIns="91440" tIns="45721" rIns="91440" bIns="45721">
            <a:spAutoFit/>
          </a:bodyPr>
          <a:p>
            <a:pPr algn="ctr" defTabSz="1219200" fontAlgn="auto">
              <a:spcBef>
                <a:spcPts val="0"/>
              </a:spcBef>
              <a:spcAft>
                <a:spcPts val="0"/>
              </a:spcAft>
            </a:pPr>
            <a:r>
              <a:rPr lang="zh-CN" altLang="en-US" sz="4400" b="1" dirty="0">
                <a:solidFill>
                  <a:prstClr val="black">
                    <a:lumMod val="75000"/>
                    <a:lumOff val="25000"/>
                  </a:prstClr>
                </a:solidFill>
              </a:rPr>
              <a:t>结论与展望</a:t>
            </a:r>
            <a:endParaRPr lang="zh-CN" altLang="en-US" sz="4400" b="1" dirty="0">
              <a:solidFill>
                <a:prstClr val="black">
                  <a:lumMod val="75000"/>
                  <a:lumOff val="25000"/>
                </a:prstClr>
              </a:solidFill>
            </a:endParaRPr>
          </a:p>
        </p:txBody>
      </p:sp>
      <p:grpSp>
        <p:nvGrpSpPr>
          <p:cNvPr id="7" name="组合 7"/>
          <p:cNvGrpSpPr/>
          <p:nvPr/>
        </p:nvGrpSpPr>
        <p:grpSpPr>
          <a:xfrm>
            <a:off x="8673423" y="5060159"/>
            <a:ext cx="1571897" cy="1320775"/>
            <a:chOff x="304800" y="673100"/>
            <a:chExt cx="4000500" cy="4000500"/>
          </a:xfrm>
          <a:effectLst>
            <a:outerShdw blurRad="444500" dist="254000" dir="8100000" algn="tr" rotWithShape="0">
              <a:prstClr val="black">
                <a:alpha val="50000"/>
              </a:prstClr>
            </a:outerShdw>
          </a:effectLst>
        </p:grpSpPr>
        <p:sp>
          <p:nvSpPr>
            <p:cNvPr id="30" name="同心圆 11"/>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00" kern="0">
                <a:solidFill>
                  <a:sysClr val="windowText" lastClr="000000"/>
                </a:solidFill>
                <a:latin typeface="Calibri"/>
                <a:ea typeface="宋体" panose="02010600030101010101" pitchFamily="2" charset="-122"/>
              </a:endParaRPr>
            </a:p>
          </p:txBody>
        </p:sp>
        <p:sp>
          <p:nvSpPr>
            <p:cNvPr id="31" name="椭圆 12"/>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00" kern="0">
                <a:solidFill>
                  <a:sysClr val="window" lastClr="FFFFFF"/>
                </a:solidFill>
                <a:latin typeface="Calibri"/>
                <a:ea typeface="宋体" panose="02010600030101010101" pitchFamily="2" charset="-122"/>
              </a:endParaRPr>
            </a:p>
          </p:txBody>
        </p:sp>
      </p:grpSp>
      <p:grpSp>
        <p:nvGrpSpPr>
          <p:cNvPr id="32" name="组合 10"/>
          <p:cNvGrpSpPr/>
          <p:nvPr/>
        </p:nvGrpSpPr>
        <p:grpSpPr>
          <a:xfrm>
            <a:off x="6637837" y="5603011"/>
            <a:ext cx="840052" cy="705849"/>
            <a:chOff x="304800" y="673100"/>
            <a:chExt cx="4000500" cy="4000500"/>
          </a:xfrm>
          <a:effectLst>
            <a:outerShdw blurRad="444500" dist="254000" dir="8100000" algn="tr" rotWithShape="0">
              <a:prstClr val="black">
                <a:alpha val="50000"/>
              </a:prstClr>
            </a:outerShdw>
          </a:effectLst>
        </p:grpSpPr>
        <p:sp>
          <p:nvSpPr>
            <p:cNvPr id="48" name="同心圆 14"/>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sp>
          <p:nvSpPr>
            <p:cNvPr id="49" name="椭圆 15"/>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grpSp>
      <p:grpSp>
        <p:nvGrpSpPr>
          <p:cNvPr id="50" name="组合 14"/>
          <p:cNvGrpSpPr/>
          <p:nvPr/>
        </p:nvGrpSpPr>
        <p:grpSpPr>
          <a:xfrm>
            <a:off x="7542615" y="6078643"/>
            <a:ext cx="1186999" cy="997365"/>
            <a:chOff x="304800" y="673100"/>
            <a:chExt cx="4000500" cy="4000500"/>
          </a:xfrm>
          <a:effectLst>
            <a:outerShdw blurRad="444500" dist="254000" dir="8100000" algn="tr" rotWithShape="0">
              <a:prstClr val="black">
                <a:alpha val="50000"/>
              </a:prstClr>
            </a:outerShdw>
          </a:effectLst>
        </p:grpSpPr>
        <p:sp>
          <p:nvSpPr>
            <p:cNvPr id="51" name="同心圆 17"/>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sp>
          <p:nvSpPr>
            <p:cNvPr id="52" name="椭圆 18"/>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grpSp>
      <p:grpSp>
        <p:nvGrpSpPr>
          <p:cNvPr id="53" name="组合 17"/>
          <p:cNvGrpSpPr/>
          <p:nvPr/>
        </p:nvGrpSpPr>
        <p:grpSpPr>
          <a:xfrm>
            <a:off x="10638345" y="5781835"/>
            <a:ext cx="914123" cy="768084"/>
            <a:chOff x="304800" y="673100"/>
            <a:chExt cx="4000500" cy="4000500"/>
          </a:xfrm>
          <a:effectLst>
            <a:outerShdw blurRad="444500" dist="254000" dir="8100000" algn="tr" rotWithShape="0">
              <a:prstClr val="black">
                <a:alpha val="50000"/>
              </a:prstClr>
            </a:outerShdw>
          </a:effectLst>
        </p:grpSpPr>
        <p:sp>
          <p:nvSpPr>
            <p:cNvPr id="54" name="同心圆 20"/>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00" kern="0">
                <a:solidFill>
                  <a:sysClr val="windowText" lastClr="000000"/>
                </a:solidFill>
                <a:latin typeface="Calibri"/>
                <a:ea typeface="宋体" panose="02010600030101010101" pitchFamily="2" charset="-122"/>
              </a:endParaRPr>
            </a:p>
          </p:txBody>
        </p:sp>
        <p:sp>
          <p:nvSpPr>
            <p:cNvPr id="55" name="椭圆 21"/>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00" kern="0">
                <a:solidFill>
                  <a:sysClr val="window" lastClr="FFFFFF"/>
                </a:solidFill>
                <a:latin typeface="Calibri"/>
                <a:ea typeface="宋体" panose="02010600030101010101" pitchFamily="2" charset="-122"/>
              </a:endParaRPr>
            </a:p>
          </p:txBody>
        </p:sp>
      </p:grpSp>
      <p:grpSp>
        <p:nvGrpSpPr>
          <p:cNvPr id="56" name="组合 20"/>
          <p:cNvGrpSpPr/>
          <p:nvPr/>
        </p:nvGrpSpPr>
        <p:grpSpPr>
          <a:xfrm>
            <a:off x="1316428" y="6172607"/>
            <a:ext cx="784905" cy="659511"/>
            <a:chOff x="304800" y="673100"/>
            <a:chExt cx="4000500" cy="4000500"/>
          </a:xfrm>
          <a:effectLst>
            <a:outerShdw blurRad="444500" dist="254000" dir="8100000" algn="tr" rotWithShape="0">
              <a:prstClr val="black">
                <a:alpha val="50000"/>
              </a:prstClr>
            </a:outerShdw>
          </a:effectLst>
        </p:grpSpPr>
        <p:sp>
          <p:nvSpPr>
            <p:cNvPr id="57" name="同心圆 23"/>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sp>
          <p:nvSpPr>
            <p:cNvPr id="58" name="椭圆 24"/>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grpSp>
      <p:grpSp>
        <p:nvGrpSpPr>
          <p:cNvPr id="59" name="组合 23"/>
          <p:cNvGrpSpPr/>
          <p:nvPr/>
        </p:nvGrpSpPr>
        <p:grpSpPr>
          <a:xfrm>
            <a:off x="5577295" y="5420080"/>
            <a:ext cx="336553" cy="282788"/>
            <a:chOff x="304800" y="673100"/>
            <a:chExt cx="4000500" cy="4000500"/>
          </a:xfrm>
          <a:effectLst>
            <a:outerShdw blurRad="444500" dist="254000" dir="8100000" algn="tr" rotWithShape="0">
              <a:prstClr val="black">
                <a:alpha val="50000"/>
              </a:prstClr>
            </a:outerShdw>
          </a:effectLst>
        </p:grpSpPr>
        <p:sp>
          <p:nvSpPr>
            <p:cNvPr id="60" name="同心圆 26"/>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sp>
          <p:nvSpPr>
            <p:cNvPr id="61" name="椭圆 27"/>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grpSp>
      <p:grpSp>
        <p:nvGrpSpPr>
          <p:cNvPr id="62" name="组合 26"/>
          <p:cNvGrpSpPr/>
          <p:nvPr/>
        </p:nvGrpSpPr>
        <p:grpSpPr>
          <a:xfrm>
            <a:off x="4535756" y="5208683"/>
            <a:ext cx="705220" cy="592555"/>
            <a:chOff x="304800" y="673100"/>
            <a:chExt cx="4000500" cy="4000500"/>
          </a:xfrm>
          <a:effectLst>
            <a:outerShdw blurRad="444500" dist="254000" dir="8100000" algn="tr" rotWithShape="0">
              <a:prstClr val="black">
                <a:alpha val="50000"/>
              </a:prstClr>
            </a:outerShdw>
          </a:effectLst>
        </p:grpSpPr>
        <p:sp>
          <p:nvSpPr>
            <p:cNvPr id="63" name="同心圆 29"/>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sp>
          <p:nvSpPr>
            <p:cNvPr id="64" name="椭圆 30"/>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grpSp>
      <p:grpSp>
        <p:nvGrpSpPr>
          <p:cNvPr id="65" name="组合 32"/>
          <p:cNvGrpSpPr/>
          <p:nvPr/>
        </p:nvGrpSpPr>
        <p:grpSpPr>
          <a:xfrm>
            <a:off x="6186709" y="5140887"/>
            <a:ext cx="297351" cy="249847"/>
            <a:chOff x="304800" y="673100"/>
            <a:chExt cx="4000500" cy="4000500"/>
          </a:xfrm>
          <a:effectLst>
            <a:outerShdw blurRad="444500" dist="254000" dir="8100000" algn="tr" rotWithShape="0">
              <a:prstClr val="black">
                <a:alpha val="50000"/>
              </a:prstClr>
            </a:outerShdw>
          </a:effectLst>
        </p:grpSpPr>
        <p:sp>
          <p:nvSpPr>
            <p:cNvPr id="66" name="同心圆 35"/>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sp>
          <p:nvSpPr>
            <p:cNvPr id="67" name="椭圆 36"/>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grpSp>
      <p:grpSp>
        <p:nvGrpSpPr>
          <p:cNvPr id="68" name="组合 35"/>
          <p:cNvGrpSpPr/>
          <p:nvPr/>
        </p:nvGrpSpPr>
        <p:grpSpPr>
          <a:xfrm>
            <a:off x="2885153" y="5852753"/>
            <a:ext cx="1571897" cy="1320775"/>
            <a:chOff x="304800" y="673100"/>
            <a:chExt cx="4000500" cy="4000500"/>
          </a:xfrm>
          <a:effectLst>
            <a:outerShdw blurRad="444500" dist="254000" dir="8100000" algn="tr" rotWithShape="0">
              <a:prstClr val="black">
                <a:alpha val="50000"/>
              </a:prstClr>
            </a:outerShdw>
          </a:effectLst>
        </p:grpSpPr>
        <p:sp>
          <p:nvSpPr>
            <p:cNvPr id="69" name="同心圆 38"/>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00" kern="0">
                <a:solidFill>
                  <a:sysClr val="windowText" lastClr="000000"/>
                </a:solidFill>
                <a:latin typeface="Calibri"/>
                <a:ea typeface="宋体" panose="02010600030101010101" pitchFamily="2" charset="-122"/>
              </a:endParaRPr>
            </a:p>
          </p:txBody>
        </p:sp>
        <p:sp>
          <p:nvSpPr>
            <p:cNvPr id="70" name="椭圆 39"/>
            <p:cNvSpPr/>
            <p:nvPr/>
          </p:nvSpPr>
          <p:spPr>
            <a:xfrm>
              <a:off x="392112" y="760412"/>
              <a:ext cx="3825873" cy="3825873"/>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00" kern="0">
                <a:solidFill>
                  <a:sysClr val="window" lastClr="FFFFFF"/>
                </a:solidFill>
                <a:latin typeface="Calibri"/>
                <a:ea typeface="宋体" panose="02010600030101010101" pitchFamily="2" charset="-122"/>
              </a:endParaRPr>
            </a:p>
          </p:txBody>
        </p:sp>
      </p:grpSp>
      <p:grpSp>
        <p:nvGrpSpPr>
          <p:cNvPr id="71" name="组合 38"/>
          <p:cNvGrpSpPr/>
          <p:nvPr/>
        </p:nvGrpSpPr>
        <p:grpSpPr>
          <a:xfrm>
            <a:off x="1994679" y="5579547"/>
            <a:ext cx="693380" cy="582608"/>
            <a:chOff x="304800" y="673100"/>
            <a:chExt cx="4000500" cy="4000500"/>
          </a:xfrm>
          <a:effectLst>
            <a:outerShdw blurRad="444500" dist="254000" dir="8100000" algn="tr" rotWithShape="0">
              <a:prstClr val="black">
                <a:alpha val="50000"/>
              </a:prstClr>
            </a:outerShdw>
          </a:effectLst>
        </p:grpSpPr>
        <p:sp>
          <p:nvSpPr>
            <p:cNvPr id="72" name="同心圆 41"/>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sp>
          <p:nvSpPr>
            <p:cNvPr id="73" name="椭圆 42"/>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grpSp>
      <p:grpSp>
        <p:nvGrpSpPr>
          <p:cNvPr id="74" name="组合 41"/>
          <p:cNvGrpSpPr/>
          <p:nvPr/>
        </p:nvGrpSpPr>
        <p:grpSpPr>
          <a:xfrm>
            <a:off x="682693" y="5956313"/>
            <a:ext cx="422375" cy="354897"/>
            <a:chOff x="304800" y="673100"/>
            <a:chExt cx="4000500" cy="4000500"/>
          </a:xfrm>
          <a:effectLst>
            <a:outerShdw blurRad="444500" dist="254000" dir="8100000" algn="tr" rotWithShape="0">
              <a:prstClr val="black">
                <a:alpha val="50000"/>
              </a:prstClr>
            </a:outerShdw>
          </a:effectLst>
        </p:grpSpPr>
        <p:sp>
          <p:nvSpPr>
            <p:cNvPr id="75" name="同心圆 44"/>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sp>
          <p:nvSpPr>
            <p:cNvPr id="76" name="椭圆 45"/>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grpSp>
      <p:grpSp>
        <p:nvGrpSpPr>
          <p:cNvPr id="77" name="组合 44"/>
          <p:cNvGrpSpPr/>
          <p:nvPr/>
        </p:nvGrpSpPr>
        <p:grpSpPr>
          <a:xfrm>
            <a:off x="450812" y="5678136"/>
            <a:ext cx="211188" cy="177449"/>
            <a:chOff x="304800" y="673100"/>
            <a:chExt cx="4000500" cy="4000500"/>
          </a:xfrm>
          <a:effectLst>
            <a:outerShdw blurRad="444500" dist="254000" dir="8100000" algn="tr" rotWithShape="0">
              <a:prstClr val="black">
                <a:alpha val="50000"/>
              </a:prstClr>
            </a:outerShdw>
          </a:effectLst>
        </p:grpSpPr>
        <p:sp>
          <p:nvSpPr>
            <p:cNvPr id="78" name="同心圆 47"/>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sp>
          <p:nvSpPr>
            <p:cNvPr id="79" name="椭圆 48"/>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gr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6386" name="文本占位符 1"/>
          <p:cNvSpPr>
            <a:spLocks noGrp="1"/>
          </p:cNvSpPr>
          <p:nvPr>
            <p:ph type="body" sz="quarter" idx="10"/>
          </p:nvPr>
        </p:nvSpPr>
        <p:spPr>
          <a:xfrm>
            <a:off x="1615017" y="2535767"/>
            <a:ext cx="2563283" cy="1056217"/>
          </a:xfrm>
          <a:noFill/>
          <a:ln>
            <a:noFill/>
          </a:ln>
        </p:spPr>
        <p:txBody>
          <a:bodyPr anchor="ctr"/>
          <a:lstStyle/>
          <a:p>
            <a:pPr eaLnBrk="1" hangingPunct="1">
              <a:buClrTx/>
              <a:buSzTx/>
            </a:pPr>
            <a:r>
              <a:rPr lang="zh-CN" altLang="en-US" sz="8000" kern="1200" dirty="0">
                <a:latin typeface="+mj-ea"/>
                <a:ea typeface="+mj-ea"/>
                <a:cs typeface="+mn-cs"/>
              </a:rPr>
              <a:t>目录</a:t>
            </a:r>
            <a:endParaRPr lang="zh-CN" altLang="en-US" sz="8000" kern="1200" dirty="0">
              <a:latin typeface="+mj-ea"/>
              <a:ea typeface="+mj-ea"/>
              <a:cs typeface="+mn-cs"/>
            </a:endParaRPr>
          </a:p>
        </p:txBody>
      </p:sp>
      <p:sp>
        <p:nvSpPr>
          <p:cNvPr id="16387" name="文本占位符 2"/>
          <p:cNvSpPr>
            <a:spLocks noGrp="1"/>
          </p:cNvSpPr>
          <p:nvPr>
            <p:ph type="body" sz="quarter" idx="11"/>
          </p:nvPr>
        </p:nvSpPr>
        <p:spPr>
          <a:xfrm>
            <a:off x="1703917" y="4417484"/>
            <a:ext cx="2563283" cy="372533"/>
          </a:xfrm>
          <a:noFill/>
          <a:ln>
            <a:noFill/>
          </a:ln>
        </p:spPr>
        <p:txBody>
          <a:bodyPr anchor="t"/>
          <a:lstStyle/>
          <a:p>
            <a:pPr eaLnBrk="1" hangingPunct="1">
              <a:buClrTx/>
              <a:buSzTx/>
            </a:pPr>
            <a:r>
              <a:rPr lang="en-US" altLang="zh-CN" sz="2665" kern="1200" dirty="0">
                <a:latin typeface="Times New Roman" panose="02020603050405020304" pitchFamily="18" charset="0"/>
                <a:ea typeface="+mn-ea"/>
                <a:cs typeface="Times New Roman" panose="02020603050405020304" pitchFamily="18" charset="0"/>
              </a:rPr>
              <a:t>CONTENTS</a:t>
            </a:r>
            <a:endParaRPr lang="zh-CN" altLang="en-US" kern="1200" dirty="0">
              <a:latin typeface="Times New Roman" panose="02020603050405020304" pitchFamily="18" charset="0"/>
              <a:ea typeface="+mn-ea"/>
              <a:cs typeface="Times New Roman" panose="02020603050405020304" pitchFamily="18" charset="0"/>
            </a:endParaRPr>
          </a:p>
        </p:txBody>
      </p:sp>
      <p:sp>
        <p:nvSpPr>
          <p:cNvPr id="4" name="文本占位符 3"/>
          <p:cNvSpPr>
            <a:spLocks noGrp="1"/>
          </p:cNvSpPr>
          <p:nvPr>
            <p:ph type="body" sz="quarter" idx="12"/>
          </p:nvPr>
        </p:nvSpPr>
        <p:spPr>
          <a:xfrm>
            <a:off x="6215053" y="854840"/>
            <a:ext cx="1204384" cy="802217"/>
          </a:xfrm>
        </p:spPr>
        <p:txBody>
          <a:bodyPr anchor="ct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kumimoji="1" lang="en-US" altLang="zh-CN" sz="4265" b="1" i="0" u="none" strike="noStrike" kern="1200" cap="none" spc="0" normalizeH="0" baseline="0" noProof="0" dirty="0">
                <a:ln>
                  <a:noFill/>
                </a:ln>
                <a:effectLst/>
                <a:uLnTx/>
                <a:uFillTx/>
                <a:latin typeface="+mn-lt"/>
                <a:ea typeface="+mn-ea"/>
                <a:cs typeface="+mn-cs"/>
              </a:rPr>
              <a:t>01</a:t>
            </a:r>
            <a:endParaRPr kumimoji="1" lang="zh-CN" altLang="en-US" sz="5335" b="1" i="0" u="none" strike="noStrike" kern="1200" cap="none" spc="0" normalizeH="0" baseline="0" noProof="0" dirty="0">
              <a:ln>
                <a:noFill/>
              </a:ln>
              <a:effectLst/>
              <a:uLnTx/>
              <a:uFillTx/>
              <a:latin typeface="+mn-lt"/>
              <a:ea typeface="+mn-ea"/>
              <a:cs typeface="+mn-cs"/>
            </a:endParaRPr>
          </a:p>
        </p:txBody>
      </p:sp>
      <p:sp>
        <p:nvSpPr>
          <p:cNvPr id="5" name="文本占位符 4"/>
          <p:cNvSpPr>
            <a:spLocks noGrp="1"/>
          </p:cNvSpPr>
          <p:nvPr>
            <p:ph type="body" sz="quarter" idx="13"/>
          </p:nvPr>
        </p:nvSpPr>
        <p:spPr>
          <a:xfrm>
            <a:off x="7242177" y="1020005"/>
            <a:ext cx="3939116" cy="472017"/>
          </a:xfrm>
        </p:spPr>
        <p:txBody>
          <a:bodyPr anchor="ctr"/>
          <a:lstStyle/>
          <a:p>
            <a:pPr marL="0" marR="0" lvl="0" indent="0" algn="l" defTabSz="914400" rtl="0" eaLnBrk="0" fontAlgn="auto" latinLnBrk="0" hangingPunct="0">
              <a:lnSpc>
                <a:spcPct val="90000"/>
              </a:lnSpc>
              <a:spcBef>
                <a:spcPts val="1000"/>
              </a:spcBef>
              <a:spcAft>
                <a:spcPts val="0"/>
              </a:spcAft>
              <a:buClrTx/>
              <a:buSzTx/>
              <a:buFont typeface="Arial" panose="020B0604020202020204" pitchFamily="34" charset="0"/>
              <a:buNone/>
              <a:defRPr/>
            </a:pPr>
            <a:r>
              <a:rPr kumimoji="0" lang="zh-CN" altLang="en-US" b="1" i="0" u="none" strike="noStrike" kern="1200" cap="none" spc="0" normalizeH="0" baseline="0" noProof="0" dirty="0">
                <a:ln>
                  <a:noFill/>
                </a:ln>
                <a:effectLst/>
                <a:uLnTx/>
                <a:uFillTx/>
                <a:latin typeface="+mn-ea"/>
                <a:cs typeface="+mn-cs"/>
              </a:rPr>
              <a:t>研究背景</a:t>
            </a:r>
            <a:endParaRPr kumimoji="0" lang="en-US" altLang="zh-CN" b="1" i="0" u="none" strike="noStrike" kern="1200" cap="none" spc="0" normalizeH="0" baseline="0" noProof="0" dirty="0">
              <a:ln>
                <a:noFill/>
              </a:ln>
              <a:effectLst/>
              <a:uLnTx/>
              <a:uFillTx/>
              <a:latin typeface="+mn-ea"/>
              <a:cs typeface="+mn-cs"/>
            </a:endParaRPr>
          </a:p>
        </p:txBody>
      </p:sp>
      <p:sp>
        <p:nvSpPr>
          <p:cNvPr id="6" name="文本占位符 5"/>
          <p:cNvSpPr>
            <a:spLocks noGrp="1"/>
          </p:cNvSpPr>
          <p:nvPr>
            <p:ph type="body" sz="quarter" idx="14"/>
          </p:nvPr>
        </p:nvSpPr>
        <p:spPr>
          <a:xfrm>
            <a:off x="6221975" y="1936023"/>
            <a:ext cx="1204384" cy="802217"/>
          </a:xfrm>
        </p:spPr>
        <p:txBody>
          <a:bodyPr anchor="ct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kumimoji="1" lang="en-US" altLang="zh-CN" sz="4265" b="1" i="0" u="none" strike="noStrike" kern="1200" cap="none" spc="0" normalizeH="0" baseline="0" noProof="0" dirty="0">
                <a:ln>
                  <a:noFill/>
                </a:ln>
                <a:effectLst/>
                <a:uLnTx/>
                <a:uFillTx/>
                <a:latin typeface="+mn-lt"/>
                <a:ea typeface="+mn-ea"/>
                <a:cs typeface="+mn-cs"/>
              </a:rPr>
              <a:t>02</a:t>
            </a:r>
            <a:endParaRPr kumimoji="1" lang="zh-CN" altLang="en-US" sz="4800" b="1" i="0" u="none" strike="noStrike" kern="1200" cap="none" spc="0" normalizeH="0" baseline="0" noProof="0" dirty="0">
              <a:ln>
                <a:noFill/>
              </a:ln>
              <a:effectLst/>
              <a:uLnTx/>
              <a:uFillTx/>
              <a:latin typeface="+mn-lt"/>
              <a:ea typeface="+mn-ea"/>
              <a:cs typeface="+mn-cs"/>
            </a:endParaRPr>
          </a:p>
        </p:txBody>
      </p:sp>
      <p:sp>
        <p:nvSpPr>
          <p:cNvPr id="7" name="文本占位符 6"/>
          <p:cNvSpPr>
            <a:spLocks noGrp="1"/>
          </p:cNvSpPr>
          <p:nvPr>
            <p:ph type="body" sz="quarter" idx="15"/>
          </p:nvPr>
        </p:nvSpPr>
        <p:spPr>
          <a:xfrm>
            <a:off x="7242177" y="2101548"/>
            <a:ext cx="3683000" cy="469900"/>
          </a:xfrm>
        </p:spPr>
        <p:txBody>
          <a:bodyPr anchor="ctr"/>
          <a:lstStyle/>
          <a:p>
            <a:pPr marL="0" marR="0" lvl="0" indent="0" algn="l" defTabSz="914400" rtl="0" eaLnBrk="0" fontAlgn="auto" latinLnBrk="0" hangingPunct="0">
              <a:lnSpc>
                <a:spcPct val="90000"/>
              </a:lnSpc>
              <a:spcBef>
                <a:spcPts val="1000"/>
              </a:spcBef>
              <a:spcAft>
                <a:spcPts val="0"/>
              </a:spcAft>
              <a:buClrTx/>
              <a:buSzTx/>
              <a:buFont typeface="Arial" panose="020B0604020202020204" pitchFamily="34" charset="0"/>
              <a:buNone/>
              <a:defRPr/>
            </a:pPr>
            <a:r>
              <a:rPr lang="zh-CN" altLang="en-US" dirty="0">
                <a:latin typeface="+mn-ea"/>
              </a:rPr>
              <a:t>技术路线</a:t>
            </a:r>
            <a:endParaRPr kumimoji="0" lang="en-US" altLang="zh-CN" b="1" i="0" u="none" strike="noStrike" kern="1200" cap="none" spc="0" normalizeH="0" baseline="0" noProof="0" dirty="0">
              <a:ln>
                <a:noFill/>
              </a:ln>
              <a:effectLst/>
              <a:uLnTx/>
              <a:uFillTx/>
              <a:latin typeface="+mn-ea"/>
              <a:cs typeface="+mn-cs"/>
            </a:endParaRPr>
          </a:p>
        </p:txBody>
      </p:sp>
      <p:sp>
        <p:nvSpPr>
          <p:cNvPr id="8" name="文本占位符 7"/>
          <p:cNvSpPr>
            <a:spLocks noGrp="1"/>
          </p:cNvSpPr>
          <p:nvPr>
            <p:ph type="body" sz="quarter" idx="16"/>
          </p:nvPr>
        </p:nvSpPr>
        <p:spPr>
          <a:xfrm>
            <a:off x="6214513" y="3017090"/>
            <a:ext cx="1204384" cy="800100"/>
          </a:xfrm>
        </p:spPr>
        <p:txBody>
          <a:bodyPr anchor="ct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kumimoji="1" lang="en-US" altLang="zh-CN" sz="4265" b="1" i="0" u="none" strike="noStrike" kern="1200" cap="none" spc="0" normalizeH="0" baseline="0" noProof="0" dirty="0">
                <a:ln>
                  <a:noFill/>
                </a:ln>
                <a:effectLst/>
                <a:uLnTx/>
                <a:uFillTx/>
                <a:latin typeface="+mn-lt"/>
                <a:ea typeface="+mn-ea"/>
                <a:cs typeface="+mn-cs"/>
              </a:rPr>
              <a:t>03</a:t>
            </a:r>
            <a:endParaRPr kumimoji="1" lang="zh-CN" altLang="en-US" sz="4265" b="1" i="0" u="none" strike="noStrike" kern="1200" cap="none" spc="0" normalizeH="0" baseline="0" noProof="0" dirty="0">
              <a:ln>
                <a:noFill/>
              </a:ln>
              <a:effectLst/>
              <a:uLnTx/>
              <a:uFillTx/>
              <a:latin typeface="+mn-lt"/>
              <a:ea typeface="+mn-ea"/>
              <a:cs typeface="+mn-cs"/>
            </a:endParaRPr>
          </a:p>
        </p:txBody>
      </p:sp>
      <p:sp>
        <p:nvSpPr>
          <p:cNvPr id="9" name="文本占位符 8"/>
          <p:cNvSpPr>
            <a:spLocks noGrp="1"/>
          </p:cNvSpPr>
          <p:nvPr>
            <p:ph type="body" sz="quarter" idx="17"/>
          </p:nvPr>
        </p:nvSpPr>
        <p:spPr>
          <a:xfrm>
            <a:off x="7245987" y="3114022"/>
            <a:ext cx="3683000" cy="469900"/>
          </a:xfrm>
        </p:spPr>
        <p:txBody>
          <a:bodyPr anchor="ctr"/>
          <a:lstStyle/>
          <a:p>
            <a:pPr algn="l">
              <a:lnSpc>
                <a:spcPct val="120000"/>
              </a:lnSpc>
            </a:pPr>
            <a:r>
              <a:rPr lang="zh-CN" altLang="en-US" dirty="0">
                <a:latin typeface="Arial" panose="020B0604020202020204" pitchFamily="34" charset="0"/>
                <a:ea typeface="微软雅黑" panose="020B0503020204020204" pitchFamily="34" charset="-122"/>
                <a:cs typeface="+mn-ea"/>
                <a:sym typeface="Arial" panose="020B0604020202020204" pitchFamily="34" charset="0"/>
              </a:rPr>
              <a:t>研究内容</a:t>
            </a:r>
            <a:endParaRPr kumimoji="0" lang="zh-CN" altLang="en-US" b="1" i="0" u="none" strike="noStrike" kern="1200" cap="none" spc="0" normalizeH="0" baseline="0" noProof="0" dirty="0">
              <a:ln>
                <a:noFill/>
              </a:ln>
              <a:effectLst/>
              <a:uLnTx/>
              <a:uFillTx/>
              <a:latin typeface="+mn-ea"/>
              <a:cs typeface="+mn-cs"/>
            </a:endParaRPr>
          </a:p>
        </p:txBody>
      </p:sp>
      <p:sp>
        <p:nvSpPr>
          <p:cNvPr id="10" name="文本占位符 9"/>
          <p:cNvSpPr>
            <a:spLocks noGrp="1"/>
          </p:cNvSpPr>
          <p:nvPr>
            <p:ph type="body" sz="quarter" idx="18"/>
          </p:nvPr>
        </p:nvSpPr>
        <p:spPr>
          <a:xfrm>
            <a:off x="6214235" y="4095830"/>
            <a:ext cx="1204384" cy="800100"/>
          </a:xfrm>
        </p:spPr>
        <p:txBody>
          <a:bodyPr anchor="ct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kumimoji="1" lang="en-US" altLang="zh-CN" sz="4265" b="1" i="0" u="none" strike="noStrike" kern="1200" cap="none" spc="0" normalizeH="0" baseline="0" noProof="0" dirty="0">
                <a:ln>
                  <a:noFill/>
                </a:ln>
                <a:effectLst/>
                <a:uLnTx/>
                <a:uFillTx/>
                <a:latin typeface="+mn-lt"/>
                <a:ea typeface="+mn-ea"/>
                <a:cs typeface="+mn-cs"/>
              </a:rPr>
              <a:t>04</a:t>
            </a:r>
            <a:endParaRPr kumimoji="1" lang="zh-CN" altLang="en-US" sz="4800" b="1" i="0" u="none" strike="noStrike" kern="1200" cap="none" spc="0" normalizeH="0" baseline="0" noProof="0" dirty="0">
              <a:ln>
                <a:noFill/>
              </a:ln>
              <a:effectLst/>
              <a:uLnTx/>
              <a:uFillTx/>
              <a:latin typeface="+mn-lt"/>
              <a:ea typeface="+mn-ea"/>
              <a:cs typeface="+mn-cs"/>
            </a:endParaRPr>
          </a:p>
        </p:txBody>
      </p:sp>
      <p:sp>
        <p:nvSpPr>
          <p:cNvPr id="11" name="文本占位符 10"/>
          <p:cNvSpPr>
            <a:spLocks noGrp="1"/>
          </p:cNvSpPr>
          <p:nvPr>
            <p:ph type="body" sz="quarter" idx="19"/>
          </p:nvPr>
        </p:nvSpPr>
        <p:spPr>
          <a:xfrm>
            <a:off x="7242062" y="4238177"/>
            <a:ext cx="3683000" cy="469900"/>
          </a:xfrm>
        </p:spPr>
        <p:txBody>
          <a:bodyPr anchor="ctr"/>
          <a:lstStyle/>
          <a:p>
            <a:pPr marL="0" marR="0" lvl="0" indent="0" algn="l" defTabSz="914400" rtl="0" eaLnBrk="0" fontAlgn="auto" latinLnBrk="0" hangingPunct="0">
              <a:lnSpc>
                <a:spcPct val="90000"/>
              </a:lnSpc>
              <a:spcBef>
                <a:spcPts val="1000"/>
              </a:spcBef>
              <a:spcAft>
                <a:spcPts val="0"/>
              </a:spcAft>
              <a:buClrTx/>
              <a:buSzTx/>
              <a:buFont typeface="Arial" panose="020B0604020202020204" pitchFamily="34" charset="0"/>
              <a:buNone/>
              <a:defRPr/>
            </a:pPr>
            <a:r>
              <a:rPr lang="zh-CN" altLang="en-US" dirty="0">
                <a:solidFill>
                  <a:srgbClr val="2C9F76"/>
                </a:solidFill>
                <a:latin typeface="+mn-ea"/>
              </a:rPr>
              <a:t>结论与展望</a:t>
            </a:r>
            <a:endParaRPr kumimoji="0" lang="zh-CN" altLang="en-US" b="1" i="0" u="none" strike="noStrike" kern="1200" cap="none" spc="0" normalizeH="0" baseline="0" noProof="0" dirty="0">
              <a:ln>
                <a:noFill/>
              </a:ln>
              <a:effectLst/>
              <a:uLnTx/>
              <a:uFillTx/>
              <a:latin typeface="+mn-ea"/>
              <a:cs typeface="+mn-cs"/>
            </a:endParaRPr>
          </a:p>
        </p:txBody>
      </p:sp>
      <p:sp>
        <p:nvSpPr>
          <p:cNvPr id="12" name="文本占位符 9"/>
          <p:cNvSpPr txBox="1"/>
          <p:nvPr/>
        </p:nvSpPr>
        <p:spPr>
          <a:xfrm>
            <a:off x="6221669" y="5174744"/>
            <a:ext cx="1204384" cy="813820"/>
          </a:xfrm>
          <a:prstGeom prst="rect">
            <a:avLst/>
          </a:prstGeom>
        </p:spPr>
        <p:txBody>
          <a:bodyPr anchor="ctr"/>
          <a:lstStyle>
            <a:lvl1pPr marL="0" indent="0" algn="l" rtl="0" eaLnBrk="0" fontAlgn="base" hangingPunct="0">
              <a:lnSpc>
                <a:spcPct val="90000"/>
              </a:lnSpc>
              <a:spcBef>
                <a:spcPts val="1000"/>
              </a:spcBef>
              <a:spcAft>
                <a:spcPct val="0"/>
              </a:spcAft>
              <a:buFont typeface="Arial" panose="020B0604020202020204" pitchFamily="34" charset="0"/>
              <a:buNone/>
              <a:defRPr sz="6000" b="1" kern="1200">
                <a:solidFill>
                  <a:schemeClr val="accent4"/>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14400" eaLnBrk="1" fontAlgn="auto" hangingPunct="1">
              <a:spcAft>
                <a:spcPts val="0"/>
              </a:spcAft>
              <a:defRPr/>
            </a:pPr>
            <a:r>
              <a:rPr kumimoji="1" lang="en-US" altLang="zh-CN" sz="4265" dirty="0"/>
              <a:t>05</a:t>
            </a:r>
            <a:endParaRPr kumimoji="1" lang="zh-CN" altLang="en-US" sz="4800" dirty="0"/>
          </a:p>
        </p:txBody>
      </p:sp>
      <p:sp>
        <p:nvSpPr>
          <p:cNvPr id="13" name="文本占位符 10"/>
          <p:cNvSpPr txBox="1"/>
          <p:nvPr/>
        </p:nvSpPr>
        <p:spPr>
          <a:xfrm>
            <a:off x="7245778" y="5320190"/>
            <a:ext cx="3683000" cy="469900"/>
          </a:xfrm>
          <a:prstGeom prst="rect">
            <a:avLst/>
          </a:prstGeom>
        </p:spPr>
        <p:txBody>
          <a:bodyPr anchor="ctr"/>
          <a:lstStyle>
            <a:lvl1pPr marL="0" indent="0" algn="l" rtl="0" eaLnBrk="0" fontAlgn="base" hangingPunct="0">
              <a:lnSpc>
                <a:spcPct val="90000"/>
              </a:lnSpc>
              <a:spcBef>
                <a:spcPts val="1000"/>
              </a:spcBef>
              <a:spcAft>
                <a:spcPct val="0"/>
              </a:spcAft>
              <a:buFont typeface="Arial" panose="020B0604020202020204" pitchFamily="34" charset="0"/>
              <a:buNone/>
              <a:defRPr sz="2400" b="1" kern="1200">
                <a:solidFill>
                  <a:schemeClr val="accent4"/>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defTabSz="914400" fontAlgn="auto">
              <a:spcAft>
                <a:spcPts val="0"/>
              </a:spcAft>
              <a:buClrTx/>
              <a:buSzTx/>
              <a:defRPr/>
            </a:pPr>
            <a:r>
              <a:rPr lang="zh-CN" altLang="en-US" sz="2400" dirty="0">
                <a:solidFill>
                  <a:srgbClr val="2C9F76"/>
                </a:solidFill>
                <a:latin typeface="+mn-ea"/>
              </a:rPr>
              <a:t>致谢</a:t>
            </a:r>
            <a:endParaRPr lang="zh-CN" altLang="en-US" sz="2400" dirty="0">
              <a:solidFill>
                <a:srgbClr val="2C9F76"/>
              </a:solidFill>
              <a:latin typeface="+mn-ea"/>
            </a:endParaRPr>
          </a:p>
        </p:txBody>
      </p:sp>
      <p:sp>
        <p:nvSpPr>
          <p:cNvPr id="2" name="Text Box 1"/>
          <p:cNvSpPr txBox="1"/>
          <p:nvPr/>
        </p:nvSpPr>
        <p:spPr>
          <a:xfrm>
            <a:off x="4600575" y="2287270"/>
            <a:ext cx="309880" cy="330835"/>
          </a:xfrm>
          <a:prstGeom prst="rect">
            <a:avLst/>
          </a:prstGeom>
          <a:noFill/>
        </p:spPr>
        <p:txBody>
          <a:bodyPr wrap="none" rtlCol="0">
            <a:spAutoFit/>
          </a:bodyPr>
          <a:p>
            <a:pPr>
              <a:lnSpc>
                <a:spcPct val="130000"/>
              </a:lnSpc>
              <a:spcBef>
                <a:spcPts val="600"/>
              </a:spcBef>
            </a:pPr>
            <a:endParaRPr lang="en-US" sz="1200" kern="0" dirty="0">
              <a:latin typeface="微软雅黑" panose="020B0503020204020204" pitchFamily="34" charset="-122"/>
              <a:ea typeface="微软雅黑" panose="020B0503020204020204" pitchFamily="34" charset="-122"/>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占位符 1"/>
          <p:cNvSpPr>
            <a:spLocks noGrp="1"/>
          </p:cNvSpPr>
          <p:nvPr>
            <p:ph type="body" sz="quarter" idx="13"/>
          </p:nvPr>
        </p:nvSpPr>
        <p:spPr>
          <a:xfrm>
            <a:off x="371264" y="422064"/>
            <a:ext cx="11449049" cy="469900"/>
          </a:xfrm>
          <a:noFill/>
          <a:ln>
            <a:noFill/>
          </a:ln>
        </p:spPr>
        <p:txBody>
          <a:bodyPr anchor="b" anchorCtr="0"/>
          <a:lstStyle/>
          <a:p>
            <a:pPr eaLnBrk="1" hangingPunct="1">
              <a:buClrTx/>
              <a:buSzTx/>
            </a:pPr>
            <a:r>
              <a:rPr lang="en-US" altLang="zh-CN" kern="1200" dirty="0">
                <a:latin typeface="黑体" panose="02010600030101010101" pitchFamily="49" charset="-122"/>
                <a:ea typeface="黑体" panose="02010600030101010101" pitchFamily="49" charset="-122"/>
                <a:cs typeface="黑体" panose="02010600030101010101" pitchFamily="49" charset="-122"/>
              </a:rPr>
              <a:t>04   </a:t>
            </a:r>
            <a:r>
              <a:rPr lang="zh-CN" altLang="en-US" kern="1200" dirty="0">
                <a:latin typeface="黑体" panose="02010600030101010101" pitchFamily="49" charset="-122"/>
                <a:ea typeface="黑体" panose="02010600030101010101" pitchFamily="49" charset="-122"/>
                <a:cs typeface="黑体" panose="02010600030101010101" pitchFamily="49" charset="-122"/>
              </a:rPr>
              <a:t>结论与展望</a:t>
            </a:r>
            <a:r>
              <a:rPr lang="en-US" altLang="zh-CN" kern="1200" dirty="0">
                <a:latin typeface="黑体" panose="02010600030101010101" pitchFamily="49" charset="-122"/>
                <a:ea typeface="黑体" panose="02010600030101010101" pitchFamily="49" charset="-122"/>
                <a:cs typeface="黑体" panose="02010600030101010101" pitchFamily="49" charset="-122"/>
              </a:rPr>
              <a:t>——</a:t>
            </a:r>
            <a:r>
              <a:rPr lang="zh-CN" altLang="en-US" kern="1200" dirty="0">
                <a:latin typeface="黑体" panose="02010600030101010101" pitchFamily="49" charset="-122"/>
                <a:ea typeface="黑体" panose="02010600030101010101" pitchFamily="49" charset="-122"/>
                <a:cs typeface="黑体" panose="02010600030101010101" pitchFamily="49" charset="-122"/>
              </a:rPr>
              <a:t>结论</a:t>
            </a:r>
            <a:endParaRPr lang="zh-CN" altLang="en-US" kern="1200" dirty="0">
              <a:latin typeface="黑体" panose="02010600030101010101" pitchFamily="49" charset="-122"/>
              <a:ea typeface="黑体" panose="02010600030101010101" pitchFamily="49" charset="-122"/>
              <a:cs typeface="黑体" panose="02010600030101010101" pitchFamily="49" charset="-122"/>
            </a:endParaRPr>
          </a:p>
        </p:txBody>
      </p:sp>
      <p:pic>
        <p:nvPicPr>
          <p:cNvPr id="10" name="Picture 1" descr="C:\Users\Administrator\Desktop\t011b1f6b967fbc2c0a.png"/>
          <p:cNvPicPr>
            <a:picLocks noChangeAspect="1"/>
          </p:cNvPicPr>
          <p:nvPr/>
        </p:nvPicPr>
        <p:blipFill>
          <a:blip r:embed="rId1"/>
          <a:stretch>
            <a:fillRect/>
          </a:stretch>
        </p:blipFill>
        <p:spPr>
          <a:xfrm>
            <a:off x="10854281" y="100465"/>
            <a:ext cx="1084560" cy="1140393"/>
          </a:xfrm>
          <a:prstGeom prst="rect">
            <a:avLst/>
          </a:prstGeom>
          <a:noFill/>
          <a:ln w="9525">
            <a:noFill/>
          </a:ln>
        </p:spPr>
      </p:pic>
      <p:sp>
        <p:nvSpPr>
          <p:cNvPr id="101" name="Text Box 100"/>
          <p:cNvSpPr txBox="1"/>
          <p:nvPr/>
        </p:nvSpPr>
        <p:spPr>
          <a:xfrm>
            <a:off x="714375" y="1360805"/>
            <a:ext cx="10762615" cy="5077460"/>
          </a:xfrm>
          <a:prstGeom prst="rect">
            <a:avLst/>
          </a:prstGeom>
          <a:noFill/>
          <a:ln w="9525">
            <a:noFill/>
          </a:ln>
        </p:spPr>
        <p:txBody>
          <a:bodyPr wrap="square">
            <a:spAutoFit/>
          </a:bodyPr>
          <a:p>
            <a:pPr marL="0" algn="just">
              <a:lnSpc>
                <a:spcPct val="150000"/>
              </a:lnSpc>
            </a:pPr>
            <a:r>
              <a:rPr lang="en-US" altLang="zh-CN" sz="1800" b="0">
                <a:latin typeface="Times New Roman" panose="02020603050405020304" pitchFamily="18" charset="0"/>
                <a:ea typeface="宋体" panose="02010600030101010101" pitchFamily="2" charset="-122"/>
              </a:rPr>
              <a:t>        </a:t>
            </a:r>
            <a:r>
              <a:rPr lang="zh-CN" sz="1800" b="0">
                <a:latin typeface="Times New Roman" panose="02020603050405020304" pitchFamily="18" charset="0"/>
                <a:ea typeface="宋体" panose="02010600030101010101" pitchFamily="2" charset="-122"/>
              </a:rPr>
              <a:t>（</a:t>
            </a:r>
            <a:r>
              <a:rPr lang="en-US" sz="1800" b="0">
                <a:latin typeface="Times New Roman" panose="02020603050405020304" pitchFamily="18" charset="0"/>
                <a:ea typeface="宋体" panose="02010600030101010101" pitchFamily="2" charset="-122"/>
              </a:rPr>
              <a:t>1</a:t>
            </a:r>
            <a:r>
              <a:rPr lang="zh-CN" sz="1800" b="0">
                <a:latin typeface="Times New Roman" panose="02020603050405020304" pitchFamily="18" charset="0"/>
                <a:ea typeface="宋体" panose="02010600030101010101" pitchFamily="2" charset="-122"/>
              </a:rPr>
              <a:t>）</a:t>
            </a:r>
            <a:r>
              <a:rPr lang="zh-CN" sz="1800" b="0">
                <a:ea typeface="宋体" panose="02010600030101010101" pitchFamily="2" charset="-122"/>
              </a:rPr>
              <a:t>在水热转化木纤维板的过程中，固相氮最容易被去除。在水热条件下，</a:t>
            </a:r>
            <a:r>
              <a:rPr lang="en-US" sz="1800" b="0">
                <a:latin typeface="Times New Roman" panose="02020603050405020304" pitchFamily="18" charset="0"/>
                <a:ea typeface="宋体" panose="02010600030101010101" pitchFamily="2" charset="-122"/>
              </a:rPr>
              <a:t>220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lang="zh-CN" sz="1800" b="0">
                <a:ea typeface="宋体" panose="02010600030101010101" pitchFamily="2" charset="-122"/>
              </a:rPr>
              <a:t>时，约可以去除</a:t>
            </a:r>
            <a:r>
              <a:rPr lang="en-US" sz="1800" b="0">
                <a:latin typeface="Times New Roman" panose="02020603050405020304" pitchFamily="18" charset="0"/>
                <a:ea typeface="宋体" panose="02010600030101010101" pitchFamily="2" charset="-122"/>
              </a:rPr>
              <a:t>52%</a:t>
            </a:r>
            <a:r>
              <a:rPr lang="zh-CN" sz="1800" b="0">
                <a:ea typeface="宋体" panose="02010600030101010101" pitchFamily="2" charset="-122"/>
              </a:rPr>
              <a:t>的固态氮。</a:t>
            </a:r>
            <a:r>
              <a:rPr lang="zh-CN" sz="1800" b="0">
                <a:latin typeface="Times New Roman" panose="02020603050405020304" pitchFamily="18" charset="0"/>
                <a:ea typeface="宋体" panose="02010600030101010101" pitchFamily="2" charset="-122"/>
              </a:rPr>
              <a:t>氮的保留率上升的主要原因是木质纤维素在水热温度升高的条件下发生水解反应。随着温度的增加，木质纤维素中的聚合糖类和半纤维素得以分解，这加强了其中氮的</a:t>
            </a:r>
            <a:r>
              <a:rPr lang="zh-CN" sz="1800">
                <a:latin typeface="Times New Roman" panose="02020603050405020304" pitchFamily="18" charset="0"/>
                <a:ea typeface="宋体" panose="02010600030101010101" pitchFamily="2" charset="-122"/>
                <a:sym typeface="+mn-ea"/>
              </a:rPr>
              <a:t>固集</a:t>
            </a:r>
            <a:r>
              <a:rPr lang="zh-CN" sz="1800" b="0">
                <a:latin typeface="Times New Roman" panose="02020603050405020304" pitchFamily="18" charset="0"/>
                <a:ea typeface="宋体" panose="02010600030101010101" pitchFamily="2" charset="-122"/>
              </a:rPr>
              <a:t>。</a:t>
            </a:r>
            <a:r>
              <a:rPr lang="zh-CN" sz="1800" b="0">
                <a:ea typeface="宋体" panose="02010600030101010101" pitchFamily="2" charset="-122"/>
              </a:rPr>
              <a:t>此外，超过</a:t>
            </a:r>
            <a:r>
              <a:rPr lang="en-US" sz="1800" b="0">
                <a:latin typeface="Times New Roman" panose="02020603050405020304" pitchFamily="18" charset="0"/>
                <a:ea typeface="宋体" panose="02010600030101010101" pitchFamily="2" charset="-122"/>
              </a:rPr>
              <a:t>220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lang="zh-CN" sz="1800" b="0">
                <a:ea typeface="宋体" panose="02010600030101010101" pitchFamily="2" charset="-122"/>
              </a:rPr>
              <a:t>的温度对小分子液相氮结构的解离没有明显影响，有利于</a:t>
            </a:r>
            <a:r>
              <a:rPr lang="zh-CN" sz="1800" b="0">
                <a:latin typeface="Times New Roman" panose="02020603050405020304" pitchFamily="18" charset="0"/>
                <a:ea typeface="宋体" panose="02010600030101010101" pitchFamily="2" charset="-122"/>
              </a:rPr>
              <a:t>含</a:t>
            </a:r>
            <a:r>
              <a:rPr lang="zh-CN" sz="1800" b="0">
                <a:ea typeface="宋体" panose="02010600030101010101" pitchFamily="2" charset="-122"/>
              </a:rPr>
              <a:t>氮</a:t>
            </a:r>
            <a:r>
              <a:rPr lang="zh-CN" sz="1800" b="0">
                <a:latin typeface="Times New Roman" panose="02020603050405020304" pitchFamily="18" charset="0"/>
                <a:ea typeface="宋体" panose="02010600030101010101" pitchFamily="2" charset="-122"/>
              </a:rPr>
              <a:t>胶黏</a:t>
            </a:r>
            <a:r>
              <a:rPr lang="zh-CN" sz="1800" b="0">
                <a:ea typeface="宋体" panose="02010600030101010101" pitchFamily="2" charset="-122"/>
              </a:rPr>
              <a:t>剂的</a:t>
            </a:r>
            <a:r>
              <a:rPr lang="zh-CN" sz="1800" b="0">
                <a:latin typeface="Times New Roman" panose="02020603050405020304" pitchFamily="18" charset="0"/>
                <a:ea typeface="宋体" panose="02010600030101010101" pitchFamily="2" charset="-122"/>
              </a:rPr>
              <a:t>处理</a:t>
            </a:r>
            <a:r>
              <a:rPr lang="zh-CN" sz="1800" b="0">
                <a:ea typeface="宋体" panose="02010600030101010101" pitchFamily="2" charset="-122"/>
              </a:rPr>
              <a:t>。</a:t>
            </a:r>
            <a:endParaRPr lang="zh-CN" sz="1800" b="0">
              <a:latin typeface="Times New Roman" panose="02020603050405020304" pitchFamily="18" charset="0"/>
              <a:ea typeface="宋体" panose="02010600030101010101" pitchFamily="2" charset="-122"/>
            </a:endParaRPr>
          </a:p>
          <a:p>
            <a:pPr marL="0" algn="just">
              <a:lnSpc>
                <a:spcPct val="150000"/>
              </a:lnSpc>
            </a:pPr>
            <a:r>
              <a:rPr lang="en-US" altLang="zh-CN" sz="1800" b="0">
                <a:latin typeface="Times New Roman" panose="02020603050405020304" pitchFamily="18" charset="0"/>
                <a:ea typeface="宋体" panose="02010600030101010101" pitchFamily="2" charset="-122"/>
              </a:rPr>
              <a:t>        </a:t>
            </a:r>
            <a:r>
              <a:rPr lang="zh-CN" sz="1800" b="0">
                <a:latin typeface="Times New Roman" panose="02020603050405020304" pitchFamily="18" charset="0"/>
                <a:ea typeface="宋体" panose="02010600030101010101" pitchFamily="2" charset="-122"/>
              </a:rPr>
              <a:t>（</a:t>
            </a:r>
            <a:r>
              <a:rPr lang="en-US" sz="1800" b="0">
                <a:latin typeface="Times New Roman" panose="02020603050405020304" pitchFamily="18" charset="0"/>
                <a:ea typeface="宋体" panose="02010600030101010101" pitchFamily="2" charset="-122"/>
              </a:rPr>
              <a:t>2</a:t>
            </a:r>
            <a:r>
              <a:rPr lang="zh-CN" sz="1800" b="0">
                <a:latin typeface="Times New Roman" panose="02020603050405020304" pitchFamily="18" charset="0"/>
                <a:ea typeface="宋体" panose="02010600030101010101" pitchFamily="2" charset="-122"/>
              </a:rPr>
              <a:t>）随着水热温度的升高，木质纤维板中的木质组分</a:t>
            </a:r>
            <a:r>
              <a:rPr lang="en-US" sz="1800" b="0">
                <a:latin typeface="Times New Roman" panose="02020603050405020304" pitchFamily="18" charset="0"/>
                <a:ea typeface="宋体" panose="02010600030101010101" pitchFamily="2" charset="-122"/>
              </a:rPr>
              <a:t>-</a:t>
            </a:r>
            <a:r>
              <a:rPr lang="zh-CN" sz="1800" b="0">
                <a:latin typeface="Times New Roman" panose="02020603050405020304" pitchFamily="18" charset="0"/>
                <a:ea typeface="宋体" panose="02010600030101010101" pitchFamily="2" charset="-122"/>
              </a:rPr>
              <a:t>半纤维素和纤维素，会发生水解。一部分液态氮通过</a:t>
            </a:r>
            <a:r>
              <a:rPr lang="en-US" sz="1800" b="0">
                <a:latin typeface="Times New Roman" panose="02020603050405020304" pitchFamily="18" charset="0"/>
                <a:ea typeface="宋体" panose="02010600030101010101" pitchFamily="2" charset="-122"/>
              </a:rPr>
              <a:t>Maillard</a:t>
            </a:r>
            <a:r>
              <a:rPr lang="zh-CN" sz="1800" b="0">
                <a:ea typeface="宋体" panose="02010600030101010101" pitchFamily="2" charset="-122"/>
              </a:rPr>
              <a:t>反应</a:t>
            </a:r>
            <a:r>
              <a:rPr lang="zh-CN" sz="1800" b="0">
                <a:latin typeface="Times New Roman" panose="02020603050405020304" pitchFamily="18" charset="0"/>
                <a:ea typeface="宋体" panose="02010600030101010101" pitchFamily="2" charset="-122"/>
              </a:rPr>
              <a:t>再次返回产品的固相。</a:t>
            </a:r>
            <a:r>
              <a:rPr lang="zh-CN" sz="1800" b="0">
                <a:ea typeface="宋体" panose="02010600030101010101" pitchFamily="2" charset="-122"/>
              </a:rPr>
              <a:t>在水热温度低于</a:t>
            </a:r>
            <a:r>
              <a:rPr lang="en-US" sz="1800" b="0">
                <a:latin typeface="Times New Roman" panose="02020603050405020304" pitchFamily="18" charset="0"/>
                <a:ea typeface="宋体" panose="02010600030101010101" pitchFamily="2" charset="-122"/>
              </a:rPr>
              <a:t>240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lang="zh-CN" sz="1800" b="0">
                <a:ea typeface="宋体" panose="02010600030101010101" pitchFamily="2" charset="-122"/>
              </a:rPr>
              <a:t>时，液</a:t>
            </a:r>
            <a:r>
              <a:rPr lang="zh-CN" sz="1800" b="0">
                <a:latin typeface="Times New Roman" panose="02020603050405020304" pitchFamily="18" charset="0"/>
                <a:ea typeface="宋体" panose="02010600030101010101" pitchFamily="2" charset="-122"/>
              </a:rPr>
              <a:t>相</a:t>
            </a:r>
            <a:r>
              <a:rPr lang="zh-CN" sz="1800" b="0">
                <a:ea typeface="宋体" panose="02010600030101010101" pitchFamily="2" charset="-122"/>
              </a:rPr>
              <a:t>氮对固相的影响随温度升高而增强。</a:t>
            </a:r>
            <a:r>
              <a:rPr lang="zh-CN" sz="1800" b="0">
                <a:latin typeface="Times New Roman" panose="02020603050405020304" pitchFamily="18" charset="0"/>
                <a:ea typeface="宋体" panose="02010600030101010101" pitchFamily="2" charset="-122"/>
              </a:rPr>
              <a:t>在低温水热的环境下，固相产物的合成反应通常会得到一定程度的增强。这是因为低温水热环境下，有利于引发固相产物的聚合反应和芳构化过程。</a:t>
            </a:r>
            <a:endParaRPr lang="zh-CN" sz="1800" b="0">
              <a:latin typeface="Times New Roman" panose="02020603050405020304" pitchFamily="18" charset="0"/>
              <a:ea typeface="宋体" panose="02010600030101010101" pitchFamily="2" charset="-122"/>
            </a:endParaRPr>
          </a:p>
          <a:p>
            <a:pPr marL="0" algn="just">
              <a:lnSpc>
                <a:spcPct val="150000"/>
              </a:lnSpc>
            </a:pPr>
            <a:r>
              <a:rPr lang="en-US" altLang="zh-CN" sz="1800" b="0">
                <a:latin typeface="Times New Roman" panose="02020603050405020304" pitchFamily="18" charset="0"/>
                <a:ea typeface="宋体" panose="02010600030101010101" pitchFamily="2" charset="-122"/>
              </a:rPr>
              <a:t>        </a:t>
            </a:r>
            <a:r>
              <a:rPr lang="zh-CN" sz="1800" b="0">
                <a:latin typeface="Times New Roman" panose="02020603050405020304" pitchFamily="18" charset="0"/>
                <a:ea typeface="宋体" panose="02010600030101010101" pitchFamily="2" charset="-122"/>
              </a:rPr>
              <a:t>（</a:t>
            </a:r>
            <a:r>
              <a:rPr lang="en-US" sz="1800" b="0">
                <a:latin typeface="Times New Roman" panose="02020603050405020304" pitchFamily="18" charset="0"/>
                <a:ea typeface="宋体" panose="02010600030101010101" pitchFamily="2" charset="-122"/>
              </a:rPr>
              <a:t>3</a:t>
            </a:r>
            <a:r>
              <a:rPr lang="zh-CN" sz="1800" b="0">
                <a:latin typeface="Times New Roman" panose="02020603050405020304" pitchFamily="18" charset="0"/>
                <a:ea typeface="宋体" panose="02010600030101010101" pitchFamily="2" charset="-122"/>
              </a:rPr>
              <a:t>）</a:t>
            </a:r>
            <a:r>
              <a:rPr lang="zh-CN" sz="1800" b="0">
                <a:ea typeface="宋体" panose="02010600030101010101" pitchFamily="2" charset="-122"/>
              </a:rPr>
              <a:t>随着水热温度的升高，固相中的氮结构逐渐从</a:t>
            </a:r>
            <a:r>
              <a:rPr lang="zh-CN" sz="1800" b="0">
                <a:latin typeface="Times New Roman" panose="02020603050405020304" pitchFamily="18" charset="0"/>
                <a:ea typeface="宋体" panose="02010600030101010101" pitchFamily="2" charset="-122"/>
              </a:rPr>
              <a:t>氨</a:t>
            </a:r>
            <a:r>
              <a:rPr lang="zh-CN" sz="1800" b="0">
                <a:ea typeface="宋体" panose="02010600030101010101" pitchFamily="2" charset="-122"/>
              </a:rPr>
              <a:t>氮转变为杂环氮，并且该氮结构的热稳定性也增加。</a:t>
            </a:r>
            <a:endParaRPr lang="zh-CN" sz="1800" b="0">
              <a:latin typeface="Times New Roman" panose="02020603050405020304" pitchFamily="18" charset="0"/>
              <a:ea typeface="宋体" panose="02010600030101010101" pitchFamily="2" charset="-122"/>
            </a:endParaRPr>
          </a:p>
          <a:p>
            <a:pPr marL="0" algn="just">
              <a:lnSpc>
                <a:spcPct val="150000"/>
              </a:lnSpc>
            </a:pPr>
            <a:r>
              <a:rPr lang="en-US" altLang="zh-CN" sz="1800" b="0">
                <a:latin typeface="Times New Roman" panose="02020603050405020304" pitchFamily="18" charset="0"/>
                <a:ea typeface="宋体" panose="02010600030101010101" pitchFamily="2" charset="-122"/>
              </a:rPr>
              <a:t>        </a:t>
            </a:r>
            <a:r>
              <a:rPr lang="zh-CN" sz="1800" b="0">
                <a:latin typeface="Times New Roman" panose="02020603050405020304" pitchFamily="18" charset="0"/>
                <a:ea typeface="宋体" panose="02010600030101010101" pitchFamily="2" charset="-122"/>
              </a:rPr>
              <a:t>（</a:t>
            </a:r>
            <a:r>
              <a:rPr lang="en-US" sz="1800" b="0">
                <a:latin typeface="Times New Roman" panose="02020603050405020304" pitchFamily="18" charset="0"/>
                <a:ea typeface="宋体" panose="02010600030101010101" pitchFamily="2" charset="-122"/>
              </a:rPr>
              <a:t>4</a:t>
            </a:r>
            <a:r>
              <a:rPr lang="zh-CN" sz="1800" b="0">
                <a:latin typeface="Times New Roman" panose="02020603050405020304" pitchFamily="18" charset="0"/>
                <a:ea typeface="宋体" panose="02010600030101010101" pitchFamily="2" charset="-122"/>
              </a:rPr>
              <a:t>）半纤维素和纤维素的水解提供了反应的中间产物，促进了</a:t>
            </a:r>
            <a:r>
              <a:rPr lang="en-US" sz="1800" b="0">
                <a:latin typeface="Times New Roman" panose="02020603050405020304" pitchFamily="18" charset="0"/>
                <a:ea typeface="宋体" panose="02010600030101010101" pitchFamily="2" charset="-122"/>
              </a:rPr>
              <a:t>NH</a:t>
            </a:r>
            <a:r>
              <a:rPr lang="en-US" sz="1800" b="0" baseline="-25000">
                <a:latin typeface="Times New Roman" panose="02020603050405020304" pitchFamily="18" charset="0"/>
                <a:ea typeface="宋体" panose="02010600030101010101" pitchFamily="2" charset="-122"/>
              </a:rPr>
              <a:t>4</a:t>
            </a:r>
            <a:r>
              <a:rPr lang="en-US" sz="1800" b="0" baseline="30000">
                <a:latin typeface="Times New Roman" panose="02020603050405020304" pitchFamily="18" charset="0"/>
                <a:ea typeface="宋体" panose="02010600030101010101" pitchFamily="2" charset="-122"/>
              </a:rPr>
              <a:t>+</a:t>
            </a:r>
            <a:r>
              <a:rPr lang="en-US" sz="1800" b="0">
                <a:latin typeface="Times New Roman" panose="02020603050405020304" pitchFamily="18" charset="0"/>
                <a:ea typeface="宋体" panose="02010600030101010101" pitchFamily="2" charset="-122"/>
              </a:rPr>
              <a:t>-N</a:t>
            </a:r>
            <a:r>
              <a:rPr lang="zh-CN" sz="1800" b="0">
                <a:latin typeface="Times New Roman" panose="02020603050405020304" pitchFamily="18" charset="0"/>
                <a:ea typeface="宋体" panose="02010600030101010101" pitchFamily="2" charset="-122"/>
              </a:rPr>
              <a:t>向有机氮的转变。</a:t>
            </a:r>
            <a:r>
              <a:rPr lang="zh-CN" sz="1800" b="0">
                <a:ea typeface="宋体" panose="02010600030101010101" pitchFamily="2" charset="-122"/>
              </a:rPr>
              <a:t>水热过程中的液</a:t>
            </a:r>
            <a:r>
              <a:rPr lang="zh-CN" sz="1800" b="0">
                <a:latin typeface="Times New Roman" panose="02020603050405020304" pitchFamily="18" charset="0"/>
                <a:ea typeface="宋体" panose="02010600030101010101" pitchFamily="2" charset="-122"/>
              </a:rPr>
              <a:t>相</a:t>
            </a:r>
            <a:r>
              <a:rPr lang="zh-CN" sz="1800" b="0">
                <a:ea typeface="宋体" panose="02010600030101010101" pitchFamily="2" charset="-122"/>
              </a:rPr>
              <a:t>氮主要包含有机氮和</a:t>
            </a:r>
            <a:r>
              <a:rPr lang="zh-CN" sz="1800" b="0">
                <a:latin typeface="Times New Roman" panose="02020603050405020304" pitchFamily="18" charset="0"/>
                <a:ea typeface="宋体" panose="02010600030101010101" pitchFamily="2" charset="-122"/>
              </a:rPr>
              <a:t>氨</a:t>
            </a:r>
            <a:r>
              <a:rPr lang="zh-CN" sz="1800" b="0">
                <a:ea typeface="宋体" panose="02010600030101010101" pitchFamily="2" charset="-122"/>
              </a:rPr>
              <a:t>氮</a:t>
            </a:r>
            <a:r>
              <a:rPr lang="zh-CN" sz="1800" b="0">
                <a:latin typeface="Times New Roman" panose="02020603050405020304" pitchFamily="18" charset="0"/>
                <a:ea typeface="宋体" panose="02010600030101010101" pitchFamily="2" charset="-122"/>
              </a:rPr>
              <a:t>，</a:t>
            </a:r>
            <a:r>
              <a:rPr lang="zh-CN" sz="1800" b="0">
                <a:ea typeface="宋体" panose="02010600030101010101" pitchFamily="2" charset="-122"/>
              </a:rPr>
              <a:t>液</a:t>
            </a:r>
            <a:r>
              <a:rPr lang="zh-CN" sz="1800" b="0">
                <a:latin typeface="Times New Roman" panose="02020603050405020304" pitchFamily="18" charset="0"/>
                <a:ea typeface="宋体" panose="02010600030101010101" pitchFamily="2" charset="-122"/>
              </a:rPr>
              <a:t>相</a:t>
            </a:r>
            <a:r>
              <a:rPr lang="zh-CN" sz="1800" b="0">
                <a:ea typeface="宋体" panose="02010600030101010101" pitchFamily="2" charset="-122"/>
              </a:rPr>
              <a:t>氮的转化主要在脱氨反应和</a:t>
            </a:r>
            <a:r>
              <a:rPr lang="en-US" sz="1800" b="0">
                <a:latin typeface="Times New Roman" panose="02020603050405020304" pitchFamily="18" charset="0"/>
                <a:ea typeface="宋体" panose="02010600030101010101" pitchFamily="2" charset="-122"/>
              </a:rPr>
              <a:t>Maillard</a:t>
            </a:r>
            <a:r>
              <a:rPr lang="zh-CN" sz="1800" b="0">
                <a:ea typeface="宋体" panose="02010600030101010101" pitchFamily="2" charset="-122"/>
              </a:rPr>
              <a:t>反应的作用下</a:t>
            </a:r>
            <a:r>
              <a:rPr lang="zh-CN" sz="1800">
                <a:ea typeface="宋体" panose="02010600030101010101" pitchFamily="2" charset="-122"/>
                <a:sym typeface="+mn-ea"/>
              </a:rPr>
              <a:t>发生</a:t>
            </a:r>
            <a:r>
              <a:rPr lang="zh-CN" sz="1800" b="0">
                <a:ea typeface="宋体" panose="02010600030101010101" pitchFamily="2" charset="-122"/>
              </a:rPr>
              <a:t>。</a:t>
            </a:r>
            <a:endParaRPr lang="zh-CN" sz="1800" b="0">
              <a:ea typeface="宋体" panose="02010600030101010101" pitchFamily="2" charset="-122"/>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占位符 1"/>
          <p:cNvSpPr>
            <a:spLocks noGrp="1"/>
          </p:cNvSpPr>
          <p:nvPr>
            <p:ph type="body" sz="quarter" idx="13"/>
          </p:nvPr>
        </p:nvSpPr>
        <p:spPr>
          <a:xfrm>
            <a:off x="371264" y="422064"/>
            <a:ext cx="11449049" cy="469900"/>
          </a:xfrm>
          <a:noFill/>
          <a:ln>
            <a:noFill/>
          </a:ln>
        </p:spPr>
        <p:txBody>
          <a:bodyPr anchor="b" anchorCtr="0"/>
          <a:lstStyle/>
          <a:p>
            <a:pPr eaLnBrk="1" hangingPunct="1">
              <a:buClrTx/>
              <a:buSzTx/>
            </a:pPr>
            <a:r>
              <a:rPr lang="en-US" altLang="zh-CN" kern="1200" dirty="0">
                <a:latin typeface="黑体" panose="02010600030101010101" pitchFamily="49" charset="-122"/>
                <a:ea typeface="黑体" panose="02010600030101010101" pitchFamily="49" charset="-122"/>
                <a:cs typeface="黑体" panose="02010600030101010101" pitchFamily="49" charset="-122"/>
              </a:rPr>
              <a:t>04   </a:t>
            </a:r>
            <a:r>
              <a:rPr lang="zh-CN" altLang="en-US" kern="1200" dirty="0">
                <a:latin typeface="黑体" panose="02010600030101010101" pitchFamily="49" charset="-122"/>
                <a:ea typeface="黑体" panose="02010600030101010101" pitchFamily="49" charset="-122"/>
                <a:cs typeface="黑体" panose="02010600030101010101" pitchFamily="49" charset="-122"/>
              </a:rPr>
              <a:t>结论与展望</a:t>
            </a:r>
            <a:r>
              <a:rPr lang="en-US" altLang="zh-CN" kern="1200" dirty="0">
                <a:latin typeface="黑体" panose="02010600030101010101" pitchFamily="49" charset="-122"/>
                <a:ea typeface="黑体" panose="02010600030101010101" pitchFamily="49" charset="-122"/>
                <a:cs typeface="黑体" panose="02010600030101010101" pitchFamily="49" charset="-122"/>
              </a:rPr>
              <a:t>——</a:t>
            </a:r>
            <a:r>
              <a:rPr lang="zh-CN" altLang="en-US" kern="1200" dirty="0">
                <a:latin typeface="黑体" panose="02010600030101010101" pitchFamily="49" charset="-122"/>
                <a:ea typeface="黑体" panose="02010600030101010101" pitchFamily="49" charset="-122"/>
                <a:cs typeface="黑体" panose="02010600030101010101" pitchFamily="49" charset="-122"/>
              </a:rPr>
              <a:t>展望</a:t>
            </a:r>
            <a:endParaRPr lang="zh-CN" altLang="en-US" kern="1200" dirty="0">
              <a:latin typeface="黑体" panose="02010600030101010101" pitchFamily="49" charset="-122"/>
              <a:ea typeface="黑体" panose="02010600030101010101" pitchFamily="49" charset="-122"/>
              <a:cs typeface="黑体" panose="02010600030101010101" pitchFamily="49" charset="-122"/>
            </a:endParaRPr>
          </a:p>
        </p:txBody>
      </p:sp>
      <p:pic>
        <p:nvPicPr>
          <p:cNvPr id="10" name="Picture 1" descr="C:\Users\Administrator\Desktop\t011b1f6b967fbc2c0a.png"/>
          <p:cNvPicPr>
            <a:picLocks noChangeAspect="1"/>
          </p:cNvPicPr>
          <p:nvPr/>
        </p:nvPicPr>
        <p:blipFill>
          <a:blip r:embed="rId1"/>
          <a:stretch>
            <a:fillRect/>
          </a:stretch>
        </p:blipFill>
        <p:spPr>
          <a:xfrm>
            <a:off x="10854281" y="100465"/>
            <a:ext cx="1084560" cy="1140393"/>
          </a:xfrm>
          <a:prstGeom prst="rect">
            <a:avLst/>
          </a:prstGeom>
          <a:noFill/>
          <a:ln w="9525">
            <a:noFill/>
          </a:ln>
        </p:spPr>
      </p:pic>
      <p:sp>
        <p:nvSpPr>
          <p:cNvPr id="101" name="Text Box 100"/>
          <p:cNvSpPr txBox="1"/>
          <p:nvPr/>
        </p:nvSpPr>
        <p:spPr>
          <a:xfrm>
            <a:off x="1504315" y="1442085"/>
            <a:ext cx="9182735" cy="3415030"/>
          </a:xfrm>
          <a:prstGeom prst="rect">
            <a:avLst/>
          </a:prstGeom>
          <a:noFill/>
          <a:ln w="9525">
            <a:noFill/>
          </a:ln>
        </p:spPr>
        <p:txBody>
          <a:bodyPr wrap="square">
            <a:spAutoFit/>
          </a:bodyPr>
          <a:p>
            <a:pPr marL="0" algn="just">
              <a:lnSpc>
                <a:spcPct val="150000"/>
              </a:lnSpc>
            </a:pPr>
            <a:r>
              <a:rPr lang="en-US" sz="1800" b="0">
                <a:ea typeface="宋体" panose="02010600030101010101" pitchFamily="2" charset="-122"/>
              </a:rPr>
              <a:t>       </a:t>
            </a:r>
            <a:r>
              <a:rPr sz="1800" b="0">
                <a:ea typeface="宋体" panose="02010600030101010101" pitchFamily="2" charset="-122"/>
              </a:rPr>
              <a:t>基于以上结论，我们可以得出以下重要推论：在人造板的生产和处理过程中，引入木糖可以一定程度上提升氮迁移转化的效果。因此，合理控制水热温度和木糖使用量，可以为废弃人造板处理工艺的优化和改进提供可靠的理论支持。</a:t>
            </a:r>
            <a:endParaRPr sz="1800" b="0">
              <a:ea typeface="宋体" panose="02010600030101010101" pitchFamily="2" charset="-122"/>
            </a:endParaRPr>
          </a:p>
          <a:p>
            <a:pPr marL="0" algn="just">
              <a:lnSpc>
                <a:spcPct val="150000"/>
              </a:lnSpc>
            </a:pPr>
            <a:r>
              <a:rPr lang="en-US" sz="1800" b="0">
                <a:ea typeface="宋体" panose="02010600030101010101" pitchFamily="2" charset="-122"/>
              </a:rPr>
              <a:t>       </a:t>
            </a:r>
            <a:r>
              <a:rPr sz="1800" b="0">
                <a:ea typeface="宋体" panose="02010600030101010101" pitchFamily="2" charset="-122"/>
              </a:rPr>
              <a:t>对于未来工艺的优化处理，需通过调节水热处理条件，进一步研究氮迁移机制，探究木糖对氮转化的影响，揭示转化途径和影响因素，为工艺优化提供理论依据。考虑环境友好性，评估废弃板处理过程的能耗、废物排放和资源利用，促进绿色环保产业发展。拓展水热处理技术应用于其他废弃物资源化无害化利用，不断完善水热处理技术在废弃板处理中的应用，实现资源化利用和环保双重目标。</a:t>
            </a:r>
            <a:endParaRPr sz="1800" b="0">
              <a:ea typeface="宋体" panose="02010600030101010101" pitchFamily="2" charset="-122"/>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2C9F76"/>
            </a:gs>
            <a:gs pos="100000">
              <a:schemeClr val="bg1">
                <a:lumMod val="95000"/>
              </a:schemeClr>
            </a:gs>
          </a:gsLst>
          <a:lin ang="15600000" scaled="0"/>
          <a:tileRect/>
        </a:gradFill>
        <a:effectLst/>
      </p:bgPr>
    </p:bg>
    <p:spTree>
      <p:nvGrpSpPr>
        <p:cNvPr id="1" name=""/>
        <p:cNvGrpSpPr/>
        <p:nvPr/>
      </p:nvGrpSpPr>
      <p:grpSpPr>
        <a:xfrm>
          <a:off x="0" y="0"/>
          <a:ext cx="0" cy="0"/>
          <a:chOff x="0" y="0"/>
          <a:chExt cx="0" cy="0"/>
        </a:xfrm>
      </p:grpSpPr>
      <p:grpSp>
        <p:nvGrpSpPr>
          <p:cNvPr id="2" name="矩形 34"/>
          <p:cNvGrpSpPr/>
          <p:nvPr/>
        </p:nvGrpSpPr>
        <p:grpSpPr bwMode="auto">
          <a:xfrm>
            <a:off x="-31748" y="2231389"/>
            <a:ext cx="12419013" cy="146052"/>
            <a:chOff x="634" y="2396"/>
            <a:chExt cx="6470" cy="238"/>
          </a:xfrm>
        </p:grpSpPr>
        <p:pic>
          <p:nvPicPr>
            <p:cNvPr id="3" name="矩形 34"/>
            <p:cNvPicPr>
              <a:picLocks noChangeArrowheads="1"/>
            </p:cNvPicPr>
            <p:nvPr/>
          </p:nvPicPr>
          <p:blipFill>
            <a:blip r:embed="rId1" cstate="print"/>
            <a:srcRect/>
            <a:stretch>
              <a:fillRect/>
            </a:stretch>
          </p:blipFill>
          <p:spPr bwMode="auto">
            <a:xfrm>
              <a:off x="634" y="2396"/>
              <a:ext cx="6470" cy="238"/>
            </a:xfrm>
            <a:prstGeom prst="rect">
              <a:avLst/>
            </a:prstGeom>
            <a:noFill/>
            <a:ln w="9525">
              <a:noFill/>
              <a:miter lim="800000"/>
              <a:headEnd/>
              <a:tailEnd/>
            </a:ln>
          </p:spPr>
        </p:pic>
        <p:sp>
          <p:nvSpPr>
            <p:cNvPr id="4" name="Text Box 4"/>
            <p:cNvSpPr txBox="1">
              <a:spLocks noChangeArrowheads="1"/>
            </p:cNvSpPr>
            <p:nvPr/>
          </p:nvSpPr>
          <p:spPr bwMode="auto">
            <a:xfrm rot="-5400000">
              <a:off x="3769" y="-700"/>
              <a:ext cx="102" cy="6337"/>
            </a:xfrm>
            <a:prstGeom prst="rect">
              <a:avLst/>
            </a:prstGeom>
            <a:noFill/>
            <a:ln w="9525">
              <a:noFill/>
              <a:miter lim="800000"/>
            </a:ln>
          </p:spPr>
          <p:txBody>
            <a:bodyPr vert="eaVert" anchor="ctr"/>
            <a:p>
              <a:pPr algn="ctr" defTabSz="1219200" fontAlgn="auto">
                <a:spcBef>
                  <a:spcPts val="0"/>
                </a:spcBef>
                <a:spcAft>
                  <a:spcPts val="0"/>
                </a:spcAft>
              </a:pPr>
              <a:endParaRPr lang="zh-CN" altLang="en-US" sz="800" b="1">
                <a:solidFill>
                  <a:prstClr val="black"/>
                </a:solidFill>
                <a:latin typeface="Calibri"/>
                <a:ea typeface="宋体" panose="02010600030101010101" pitchFamily="2" charset="-122"/>
              </a:endParaRPr>
            </a:p>
          </p:txBody>
        </p:sp>
      </p:grpSp>
      <p:sp>
        <p:nvSpPr>
          <p:cNvPr id="5" name="椭圆 11"/>
          <p:cNvSpPr/>
          <p:nvPr/>
        </p:nvSpPr>
        <p:spPr>
          <a:xfrm>
            <a:off x="5096113" y="1426515"/>
            <a:ext cx="1732879" cy="1731291"/>
          </a:xfrm>
          <a:prstGeom prst="ellipse">
            <a:avLst/>
          </a:prstGeom>
          <a:gradFill flip="none" rotWithShape="1">
            <a:gsLst>
              <a:gs pos="0">
                <a:schemeClr val="bg1">
                  <a:lumMod val="85000"/>
                </a:schemeClr>
              </a:gs>
              <a:gs pos="100000">
                <a:schemeClr val="bg1"/>
              </a:gs>
            </a:gsLst>
            <a:lin ang="2700000" scaled="1"/>
            <a:tileRect/>
          </a:gradFill>
          <a:ln w="38100">
            <a:gradFill flip="none" rotWithShape="1">
              <a:gsLst>
                <a:gs pos="0">
                  <a:schemeClr val="bg1"/>
                </a:gs>
                <a:gs pos="100000">
                  <a:schemeClr val="bg1">
                    <a:lumMod val="85000"/>
                  </a:schemeClr>
                </a:gs>
              </a:gsLst>
              <a:lin ang="2700000" scaled="1"/>
              <a:tileRect/>
            </a:gradFill>
          </a:ln>
          <a:effectLst>
            <a:outerShdw blurRad="88900" dist="1016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40" tIns="45721" rIns="91440" bIns="45721" anchor="b" anchorCtr="0"/>
          <a:p>
            <a:pPr algn="ctr" defTabSz="1219200" fontAlgn="auto">
              <a:spcBef>
                <a:spcPts val="0"/>
              </a:spcBef>
              <a:spcAft>
                <a:spcPts val="0"/>
              </a:spcAft>
              <a:defRPr/>
            </a:pPr>
            <a:r>
              <a:rPr lang="en-US" altLang="zh-CN" sz="6000" b="1" dirty="0">
                <a:solidFill>
                  <a:srgbClr val="2C9F76"/>
                </a:solidFill>
                <a:latin typeface="微软雅黑" panose="020B0503020204020204" pitchFamily="34" charset="-122"/>
                <a:ea typeface="微软雅黑" panose="020B0503020204020204" pitchFamily="34" charset="-122"/>
              </a:rPr>
              <a:t>05</a:t>
            </a:r>
            <a:endParaRPr lang="en-US" altLang="zh-CN" sz="6000" b="1" dirty="0">
              <a:solidFill>
                <a:srgbClr val="2C9F76"/>
              </a:solidFill>
              <a:latin typeface="微软雅黑" panose="020B0503020204020204" pitchFamily="34" charset="-122"/>
              <a:ea typeface="微软雅黑" panose="020B0503020204020204" pitchFamily="34" charset="-122"/>
            </a:endParaRPr>
          </a:p>
        </p:txBody>
      </p:sp>
      <p:sp>
        <p:nvSpPr>
          <p:cNvPr id="6" name="文本框 13"/>
          <p:cNvSpPr txBox="1">
            <a:spLocks noChangeArrowheads="1"/>
          </p:cNvSpPr>
          <p:nvPr/>
        </p:nvSpPr>
        <p:spPr bwMode="auto">
          <a:xfrm>
            <a:off x="3407701" y="3411212"/>
            <a:ext cx="5313873" cy="768350"/>
          </a:xfrm>
          <a:prstGeom prst="rect">
            <a:avLst/>
          </a:prstGeom>
          <a:noFill/>
          <a:ln w="9525">
            <a:noFill/>
            <a:miter lim="800000"/>
          </a:ln>
        </p:spPr>
        <p:txBody>
          <a:bodyPr wrap="square" lIns="91440" tIns="45721" rIns="91440" bIns="45721">
            <a:spAutoFit/>
          </a:bodyPr>
          <a:p>
            <a:pPr algn="ctr" defTabSz="1219200" fontAlgn="auto">
              <a:spcBef>
                <a:spcPts val="0"/>
              </a:spcBef>
              <a:spcAft>
                <a:spcPts val="0"/>
              </a:spcAft>
            </a:pPr>
            <a:r>
              <a:rPr lang="zh-CN" altLang="en-US" sz="4400" b="1" dirty="0">
                <a:solidFill>
                  <a:prstClr val="black">
                    <a:lumMod val="75000"/>
                    <a:lumOff val="25000"/>
                  </a:prstClr>
                </a:solidFill>
              </a:rPr>
              <a:t>致谢</a:t>
            </a:r>
            <a:endParaRPr lang="zh-CN" altLang="en-US" sz="4400" b="1" dirty="0">
              <a:solidFill>
                <a:prstClr val="black">
                  <a:lumMod val="75000"/>
                  <a:lumOff val="25000"/>
                </a:prstClr>
              </a:solidFill>
            </a:endParaRPr>
          </a:p>
        </p:txBody>
      </p:sp>
      <p:grpSp>
        <p:nvGrpSpPr>
          <p:cNvPr id="7" name="组合 7"/>
          <p:cNvGrpSpPr/>
          <p:nvPr/>
        </p:nvGrpSpPr>
        <p:grpSpPr>
          <a:xfrm>
            <a:off x="8673423" y="5060159"/>
            <a:ext cx="1571897" cy="1320775"/>
            <a:chOff x="304800" y="673100"/>
            <a:chExt cx="4000500" cy="4000500"/>
          </a:xfrm>
          <a:effectLst>
            <a:outerShdw blurRad="444500" dist="254000" dir="8100000" algn="tr" rotWithShape="0">
              <a:prstClr val="black">
                <a:alpha val="50000"/>
              </a:prstClr>
            </a:outerShdw>
          </a:effectLst>
        </p:grpSpPr>
        <p:sp>
          <p:nvSpPr>
            <p:cNvPr id="30" name="同心圆 11"/>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00" kern="0">
                <a:solidFill>
                  <a:sysClr val="windowText" lastClr="000000"/>
                </a:solidFill>
                <a:latin typeface="Calibri"/>
                <a:ea typeface="宋体" panose="02010600030101010101" pitchFamily="2" charset="-122"/>
              </a:endParaRPr>
            </a:p>
          </p:txBody>
        </p:sp>
        <p:sp>
          <p:nvSpPr>
            <p:cNvPr id="31" name="椭圆 12"/>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00" kern="0">
                <a:solidFill>
                  <a:sysClr val="window" lastClr="FFFFFF"/>
                </a:solidFill>
                <a:latin typeface="Calibri"/>
                <a:ea typeface="宋体" panose="02010600030101010101" pitchFamily="2" charset="-122"/>
              </a:endParaRPr>
            </a:p>
          </p:txBody>
        </p:sp>
      </p:grpSp>
      <p:grpSp>
        <p:nvGrpSpPr>
          <p:cNvPr id="32" name="组合 10"/>
          <p:cNvGrpSpPr/>
          <p:nvPr/>
        </p:nvGrpSpPr>
        <p:grpSpPr>
          <a:xfrm>
            <a:off x="6637837" y="5603011"/>
            <a:ext cx="840052" cy="705849"/>
            <a:chOff x="304800" y="673100"/>
            <a:chExt cx="4000500" cy="4000500"/>
          </a:xfrm>
          <a:effectLst>
            <a:outerShdw blurRad="444500" dist="254000" dir="8100000" algn="tr" rotWithShape="0">
              <a:prstClr val="black">
                <a:alpha val="50000"/>
              </a:prstClr>
            </a:outerShdw>
          </a:effectLst>
        </p:grpSpPr>
        <p:sp>
          <p:nvSpPr>
            <p:cNvPr id="48" name="同心圆 14"/>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sp>
          <p:nvSpPr>
            <p:cNvPr id="49" name="椭圆 15"/>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grpSp>
      <p:grpSp>
        <p:nvGrpSpPr>
          <p:cNvPr id="50" name="组合 14"/>
          <p:cNvGrpSpPr/>
          <p:nvPr/>
        </p:nvGrpSpPr>
        <p:grpSpPr>
          <a:xfrm>
            <a:off x="7542615" y="6078643"/>
            <a:ext cx="1186999" cy="997365"/>
            <a:chOff x="304800" y="673100"/>
            <a:chExt cx="4000500" cy="4000500"/>
          </a:xfrm>
          <a:effectLst>
            <a:outerShdw blurRad="444500" dist="254000" dir="8100000" algn="tr" rotWithShape="0">
              <a:prstClr val="black">
                <a:alpha val="50000"/>
              </a:prstClr>
            </a:outerShdw>
          </a:effectLst>
        </p:grpSpPr>
        <p:sp>
          <p:nvSpPr>
            <p:cNvPr id="51" name="同心圆 17"/>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sp>
          <p:nvSpPr>
            <p:cNvPr id="52" name="椭圆 18"/>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grpSp>
      <p:grpSp>
        <p:nvGrpSpPr>
          <p:cNvPr id="53" name="组合 17"/>
          <p:cNvGrpSpPr/>
          <p:nvPr/>
        </p:nvGrpSpPr>
        <p:grpSpPr>
          <a:xfrm>
            <a:off x="10638345" y="5781835"/>
            <a:ext cx="914123" cy="768084"/>
            <a:chOff x="304800" y="673100"/>
            <a:chExt cx="4000500" cy="4000500"/>
          </a:xfrm>
          <a:effectLst>
            <a:outerShdw blurRad="444500" dist="254000" dir="8100000" algn="tr" rotWithShape="0">
              <a:prstClr val="black">
                <a:alpha val="50000"/>
              </a:prstClr>
            </a:outerShdw>
          </a:effectLst>
        </p:grpSpPr>
        <p:sp>
          <p:nvSpPr>
            <p:cNvPr id="54" name="同心圆 20"/>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00" kern="0">
                <a:solidFill>
                  <a:sysClr val="windowText" lastClr="000000"/>
                </a:solidFill>
                <a:latin typeface="Calibri"/>
                <a:ea typeface="宋体" panose="02010600030101010101" pitchFamily="2" charset="-122"/>
              </a:endParaRPr>
            </a:p>
          </p:txBody>
        </p:sp>
        <p:sp>
          <p:nvSpPr>
            <p:cNvPr id="55" name="椭圆 21"/>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00" kern="0">
                <a:solidFill>
                  <a:sysClr val="window" lastClr="FFFFFF"/>
                </a:solidFill>
                <a:latin typeface="Calibri"/>
                <a:ea typeface="宋体" panose="02010600030101010101" pitchFamily="2" charset="-122"/>
              </a:endParaRPr>
            </a:p>
          </p:txBody>
        </p:sp>
      </p:grpSp>
      <p:grpSp>
        <p:nvGrpSpPr>
          <p:cNvPr id="56" name="组合 20"/>
          <p:cNvGrpSpPr/>
          <p:nvPr/>
        </p:nvGrpSpPr>
        <p:grpSpPr>
          <a:xfrm>
            <a:off x="1316428" y="6172607"/>
            <a:ext cx="784905" cy="659511"/>
            <a:chOff x="304800" y="673100"/>
            <a:chExt cx="4000500" cy="4000500"/>
          </a:xfrm>
          <a:effectLst>
            <a:outerShdw blurRad="444500" dist="254000" dir="8100000" algn="tr" rotWithShape="0">
              <a:prstClr val="black">
                <a:alpha val="50000"/>
              </a:prstClr>
            </a:outerShdw>
          </a:effectLst>
        </p:grpSpPr>
        <p:sp>
          <p:nvSpPr>
            <p:cNvPr id="57" name="同心圆 23"/>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sp>
          <p:nvSpPr>
            <p:cNvPr id="58" name="椭圆 24"/>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grpSp>
      <p:grpSp>
        <p:nvGrpSpPr>
          <p:cNvPr id="59" name="组合 23"/>
          <p:cNvGrpSpPr/>
          <p:nvPr/>
        </p:nvGrpSpPr>
        <p:grpSpPr>
          <a:xfrm>
            <a:off x="5577295" y="5420080"/>
            <a:ext cx="336553" cy="282788"/>
            <a:chOff x="304800" y="673100"/>
            <a:chExt cx="4000500" cy="4000500"/>
          </a:xfrm>
          <a:effectLst>
            <a:outerShdw blurRad="444500" dist="254000" dir="8100000" algn="tr" rotWithShape="0">
              <a:prstClr val="black">
                <a:alpha val="50000"/>
              </a:prstClr>
            </a:outerShdw>
          </a:effectLst>
        </p:grpSpPr>
        <p:sp>
          <p:nvSpPr>
            <p:cNvPr id="60" name="同心圆 26"/>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sp>
          <p:nvSpPr>
            <p:cNvPr id="61" name="椭圆 27"/>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grpSp>
      <p:grpSp>
        <p:nvGrpSpPr>
          <p:cNvPr id="62" name="组合 26"/>
          <p:cNvGrpSpPr/>
          <p:nvPr/>
        </p:nvGrpSpPr>
        <p:grpSpPr>
          <a:xfrm>
            <a:off x="4535756" y="5208683"/>
            <a:ext cx="705220" cy="592555"/>
            <a:chOff x="304800" y="673100"/>
            <a:chExt cx="4000500" cy="4000500"/>
          </a:xfrm>
          <a:effectLst>
            <a:outerShdw blurRad="444500" dist="254000" dir="8100000" algn="tr" rotWithShape="0">
              <a:prstClr val="black">
                <a:alpha val="50000"/>
              </a:prstClr>
            </a:outerShdw>
          </a:effectLst>
        </p:grpSpPr>
        <p:sp>
          <p:nvSpPr>
            <p:cNvPr id="63" name="同心圆 29"/>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sp>
          <p:nvSpPr>
            <p:cNvPr id="64" name="椭圆 30"/>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grpSp>
      <p:grpSp>
        <p:nvGrpSpPr>
          <p:cNvPr id="65" name="组合 32"/>
          <p:cNvGrpSpPr/>
          <p:nvPr/>
        </p:nvGrpSpPr>
        <p:grpSpPr>
          <a:xfrm>
            <a:off x="6186709" y="5140887"/>
            <a:ext cx="297351" cy="249847"/>
            <a:chOff x="304800" y="673100"/>
            <a:chExt cx="4000500" cy="4000500"/>
          </a:xfrm>
          <a:effectLst>
            <a:outerShdw blurRad="444500" dist="254000" dir="8100000" algn="tr" rotWithShape="0">
              <a:prstClr val="black">
                <a:alpha val="50000"/>
              </a:prstClr>
            </a:outerShdw>
          </a:effectLst>
        </p:grpSpPr>
        <p:sp>
          <p:nvSpPr>
            <p:cNvPr id="66" name="同心圆 35"/>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sp>
          <p:nvSpPr>
            <p:cNvPr id="67" name="椭圆 36"/>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grpSp>
      <p:grpSp>
        <p:nvGrpSpPr>
          <p:cNvPr id="68" name="组合 35"/>
          <p:cNvGrpSpPr/>
          <p:nvPr/>
        </p:nvGrpSpPr>
        <p:grpSpPr>
          <a:xfrm>
            <a:off x="2885153" y="5852753"/>
            <a:ext cx="1571897" cy="1320775"/>
            <a:chOff x="304800" y="673100"/>
            <a:chExt cx="4000500" cy="4000500"/>
          </a:xfrm>
          <a:effectLst>
            <a:outerShdw blurRad="444500" dist="254000" dir="8100000" algn="tr" rotWithShape="0">
              <a:prstClr val="black">
                <a:alpha val="50000"/>
              </a:prstClr>
            </a:outerShdw>
          </a:effectLst>
        </p:grpSpPr>
        <p:sp>
          <p:nvSpPr>
            <p:cNvPr id="69" name="同心圆 38"/>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00" kern="0">
                <a:solidFill>
                  <a:sysClr val="windowText" lastClr="000000"/>
                </a:solidFill>
                <a:latin typeface="Calibri"/>
                <a:ea typeface="宋体" panose="02010600030101010101" pitchFamily="2" charset="-122"/>
              </a:endParaRPr>
            </a:p>
          </p:txBody>
        </p:sp>
        <p:sp>
          <p:nvSpPr>
            <p:cNvPr id="70" name="椭圆 39"/>
            <p:cNvSpPr/>
            <p:nvPr/>
          </p:nvSpPr>
          <p:spPr>
            <a:xfrm>
              <a:off x="392112" y="760412"/>
              <a:ext cx="3825873" cy="3825873"/>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00" kern="0">
                <a:solidFill>
                  <a:sysClr val="window" lastClr="FFFFFF"/>
                </a:solidFill>
                <a:latin typeface="Calibri"/>
                <a:ea typeface="宋体" panose="02010600030101010101" pitchFamily="2" charset="-122"/>
              </a:endParaRPr>
            </a:p>
          </p:txBody>
        </p:sp>
      </p:grpSp>
      <p:grpSp>
        <p:nvGrpSpPr>
          <p:cNvPr id="71" name="组合 38"/>
          <p:cNvGrpSpPr/>
          <p:nvPr/>
        </p:nvGrpSpPr>
        <p:grpSpPr>
          <a:xfrm>
            <a:off x="1994679" y="5579547"/>
            <a:ext cx="693380" cy="582608"/>
            <a:chOff x="304800" y="673100"/>
            <a:chExt cx="4000500" cy="4000500"/>
          </a:xfrm>
          <a:effectLst>
            <a:outerShdw blurRad="444500" dist="254000" dir="8100000" algn="tr" rotWithShape="0">
              <a:prstClr val="black">
                <a:alpha val="50000"/>
              </a:prstClr>
            </a:outerShdw>
          </a:effectLst>
        </p:grpSpPr>
        <p:sp>
          <p:nvSpPr>
            <p:cNvPr id="72" name="同心圆 41"/>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sp>
          <p:nvSpPr>
            <p:cNvPr id="73" name="椭圆 42"/>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grpSp>
      <p:grpSp>
        <p:nvGrpSpPr>
          <p:cNvPr id="74" name="组合 41"/>
          <p:cNvGrpSpPr/>
          <p:nvPr/>
        </p:nvGrpSpPr>
        <p:grpSpPr>
          <a:xfrm>
            <a:off x="682693" y="5956313"/>
            <a:ext cx="422375" cy="354897"/>
            <a:chOff x="304800" y="673100"/>
            <a:chExt cx="4000500" cy="4000500"/>
          </a:xfrm>
          <a:effectLst>
            <a:outerShdw blurRad="444500" dist="254000" dir="8100000" algn="tr" rotWithShape="0">
              <a:prstClr val="black">
                <a:alpha val="50000"/>
              </a:prstClr>
            </a:outerShdw>
          </a:effectLst>
        </p:grpSpPr>
        <p:sp>
          <p:nvSpPr>
            <p:cNvPr id="75" name="同心圆 44"/>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sp>
          <p:nvSpPr>
            <p:cNvPr id="76" name="椭圆 45"/>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grpSp>
      <p:grpSp>
        <p:nvGrpSpPr>
          <p:cNvPr id="77" name="组合 44"/>
          <p:cNvGrpSpPr/>
          <p:nvPr/>
        </p:nvGrpSpPr>
        <p:grpSpPr>
          <a:xfrm>
            <a:off x="450812" y="5678136"/>
            <a:ext cx="211188" cy="177449"/>
            <a:chOff x="304800" y="673100"/>
            <a:chExt cx="4000500" cy="4000500"/>
          </a:xfrm>
          <a:effectLst>
            <a:outerShdw blurRad="444500" dist="254000" dir="8100000" algn="tr" rotWithShape="0">
              <a:prstClr val="black">
                <a:alpha val="50000"/>
              </a:prstClr>
            </a:outerShdw>
          </a:effectLst>
        </p:grpSpPr>
        <p:sp>
          <p:nvSpPr>
            <p:cNvPr id="78" name="同心圆 47"/>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sp>
          <p:nvSpPr>
            <p:cNvPr id="79" name="椭圆 48"/>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gr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占位符 1"/>
          <p:cNvSpPr>
            <a:spLocks noGrp="1"/>
          </p:cNvSpPr>
          <p:nvPr>
            <p:ph type="body" sz="quarter" idx="13"/>
          </p:nvPr>
        </p:nvSpPr>
        <p:spPr>
          <a:xfrm>
            <a:off x="371264" y="422064"/>
            <a:ext cx="11449049" cy="469900"/>
          </a:xfrm>
          <a:noFill/>
          <a:ln>
            <a:noFill/>
          </a:ln>
        </p:spPr>
        <p:txBody>
          <a:bodyPr anchor="b" anchorCtr="0"/>
          <a:lstStyle/>
          <a:p>
            <a:pPr eaLnBrk="1" hangingPunct="1">
              <a:buClrTx/>
              <a:buSzTx/>
            </a:pPr>
            <a:r>
              <a:rPr lang="en-US" altLang="zh-CN" kern="1200" dirty="0">
                <a:latin typeface="黑体" panose="02010600030101010101" pitchFamily="49" charset="-122"/>
                <a:ea typeface="黑体" panose="02010600030101010101" pitchFamily="49" charset="-122"/>
                <a:cs typeface="黑体" panose="02010600030101010101" pitchFamily="49" charset="-122"/>
              </a:rPr>
              <a:t>05   </a:t>
            </a:r>
            <a:r>
              <a:rPr lang="zh-CN" altLang="en-US" kern="1200" dirty="0">
                <a:latin typeface="黑体" panose="02010600030101010101" pitchFamily="49" charset="-122"/>
                <a:ea typeface="黑体" panose="02010600030101010101" pitchFamily="49" charset="-122"/>
                <a:cs typeface="黑体" panose="02010600030101010101" pitchFamily="49" charset="-122"/>
              </a:rPr>
              <a:t>致谢</a:t>
            </a:r>
            <a:endParaRPr lang="zh-CN" altLang="en-US" kern="1200" dirty="0">
              <a:latin typeface="黑体" panose="02010600030101010101" pitchFamily="49" charset="-122"/>
              <a:ea typeface="黑体" panose="02010600030101010101" pitchFamily="49" charset="-122"/>
              <a:cs typeface="黑体" panose="02010600030101010101" pitchFamily="49" charset="-122"/>
            </a:endParaRPr>
          </a:p>
        </p:txBody>
      </p:sp>
      <p:pic>
        <p:nvPicPr>
          <p:cNvPr id="12" name="Picture 1" descr="C:\Users\Administrator\Desktop\t011b1f6b967fbc2c0a.png"/>
          <p:cNvPicPr>
            <a:picLocks noChangeAspect="1"/>
          </p:cNvPicPr>
          <p:nvPr/>
        </p:nvPicPr>
        <p:blipFill>
          <a:blip r:embed="rId1"/>
          <a:stretch>
            <a:fillRect/>
          </a:stretch>
        </p:blipFill>
        <p:spPr>
          <a:xfrm>
            <a:off x="10854281" y="100465"/>
            <a:ext cx="1084560" cy="1140393"/>
          </a:xfrm>
          <a:prstGeom prst="rect">
            <a:avLst/>
          </a:prstGeom>
          <a:noFill/>
          <a:ln w="9525">
            <a:noFill/>
          </a:ln>
        </p:spPr>
      </p:pic>
      <p:sp>
        <p:nvSpPr>
          <p:cNvPr id="2" name="Text Box 1"/>
          <p:cNvSpPr txBox="1"/>
          <p:nvPr/>
        </p:nvSpPr>
        <p:spPr>
          <a:xfrm>
            <a:off x="1372870" y="1789430"/>
            <a:ext cx="9446895" cy="3969385"/>
          </a:xfrm>
          <a:prstGeom prst="rect">
            <a:avLst/>
          </a:prstGeom>
          <a:noFill/>
        </p:spPr>
        <p:txBody>
          <a:bodyPr wrap="square" rtlCol="0" anchor="t">
            <a:spAutoFit/>
          </a:bodyPr>
          <a:p>
            <a:pPr algn="just" eaLnBrk="1" hangingPunct="1">
              <a:lnSpc>
                <a:spcPct val="150000"/>
              </a:lnSpc>
              <a:spcBef>
                <a:spcPct val="0"/>
              </a:spcBef>
              <a:buClr>
                <a:srgbClr val="21692D"/>
              </a:buClr>
              <a:buFont typeface="Wingdings" panose="05000000000000000000" pitchFamily="2" charset="2"/>
            </a:pPr>
            <a:r>
              <a:rPr lang="en-US" altLang="zh-CN" sz="2400" b="1" dirty="0">
                <a:solidFill>
                  <a:srgbClr val="403D43"/>
                </a:solidFill>
                <a:latin typeface="楷体" panose="02010609060101010101" charset="-122"/>
                <a:ea typeface="楷体" panose="02010609060101010101" charset="-122"/>
                <a:sym typeface="+mn-ea"/>
              </a:rPr>
              <a:t>    </a:t>
            </a:r>
            <a:r>
              <a:rPr lang="zh-CN" altLang="en-US" sz="2400" b="1" dirty="0">
                <a:solidFill>
                  <a:srgbClr val="403D43"/>
                </a:solidFill>
                <a:latin typeface="楷体" panose="02010609060101010101" charset="-122"/>
                <a:ea typeface="楷体" panose="02010609060101010101" charset="-122"/>
                <a:sym typeface="+mn-ea"/>
              </a:rPr>
              <a:t>衷心感谢导师徐德良副教授对我学习、生活和工作上的教导和关怀以及</a:t>
            </a:r>
            <a:r>
              <a:rPr lang="zh-CN" altLang="en-US" sz="2400" b="1" dirty="0">
                <a:solidFill>
                  <a:srgbClr val="403D43"/>
                </a:solidFill>
                <a:latin typeface="楷体" panose="02010609060101010101" charset="-122"/>
                <a:ea typeface="楷体" panose="02010609060101010101" charset="-122"/>
                <a:sym typeface="+mn-ea"/>
              </a:rPr>
              <a:t>张力学长对本论文工作的无私帮助和支持！</a:t>
            </a:r>
            <a:endParaRPr lang="en-US" altLang="zh-CN" sz="2400" b="1" dirty="0">
              <a:solidFill>
                <a:srgbClr val="403D43"/>
              </a:solidFill>
              <a:latin typeface="楷体" panose="02010609060101010101" charset="-122"/>
              <a:ea typeface="楷体" panose="02010609060101010101" charset="-122"/>
            </a:endParaRPr>
          </a:p>
          <a:p>
            <a:pPr algn="just" eaLnBrk="1" hangingPunct="1">
              <a:lnSpc>
                <a:spcPct val="150000"/>
              </a:lnSpc>
              <a:spcBef>
                <a:spcPct val="0"/>
              </a:spcBef>
              <a:buClr>
                <a:srgbClr val="21692D"/>
              </a:buClr>
              <a:buFont typeface="Wingdings" panose="05000000000000000000" pitchFamily="2" charset="2"/>
            </a:pPr>
            <a:endParaRPr lang="en-US" altLang="zh-CN" sz="2400" b="1" dirty="0">
              <a:solidFill>
                <a:srgbClr val="403D43"/>
              </a:solidFill>
              <a:latin typeface="楷体" panose="02010609060101010101" charset="-122"/>
              <a:ea typeface="楷体" panose="02010609060101010101" charset="-122"/>
            </a:endParaRPr>
          </a:p>
          <a:p>
            <a:pPr algn="just" eaLnBrk="1" hangingPunct="1">
              <a:lnSpc>
                <a:spcPct val="150000"/>
              </a:lnSpc>
              <a:spcBef>
                <a:spcPct val="0"/>
              </a:spcBef>
              <a:buClr>
                <a:srgbClr val="21692D"/>
              </a:buClr>
              <a:buFont typeface="Wingdings" panose="05000000000000000000" pitchFamily="2" charset="2"/>
            </a:pPr>
            <a:r>
              <a:rPr lang="en-US" altLang="zh-CN" sz="2400" b="1" dirty="0">
                <a:solidFill>
                  <a:srgbClr val="403D43"/>
                </a:solidFill>
                <a:latin typeface="楷体" panose="02010609060101010101" charset="-122"/>
                <a:ea typeface="楷体" panose="02010609060101010101" charset="-122"/>
                <a:sym typeface="+mn-ea"/>
              </a:rPr>
              <a:t>    </a:t>
            </a:r>
            <a:r>
              <a:rPr lang="zh-CN" altLang="en-US" sz="2400" b="1" dirty="0">
                <a:solidFill>
                  <a:srgbClr val="403D43"/>
                </a:solidFill>
                <a:latin typeface="楷体" panose="02010609060101010101" charset="-122"/>
                <a:ea typeface="楷体" panose="02010609060101010101" charset="-122"/>
                <a:sym typeface="+mn-ea"/>
              </a:rPr>
              <a:t>诚挚感谢南京林业大学材料科学与工程学院全体老师和同学给予我学业和生活上的所有关心和帮助！</a:t>
            </a:r>
            <a:endParaRPr lang="en-US" altLang="zh-CN" sz="2400" b="1" dirty="0">
              <a:solidFill>
                <a:srgbClr val="403D43"/>
              </a:solidFill>
              <a:latin typeface="楷体" panose="02010609060101010101" charset="-122"/>
              <a:ea typeface="楷体" panose="02010609060101010101" charset="-122"/>
            </a:endParaRPr>
          </a:p>
          <a:p>
            <a:pPr algn="just" eaLnBrk="1" hangingPunct="1">
              <a:lnSpc>
                <a:spcPct val="150000"/>
              </a:lnSpc>
              <a:spcBef>
                <a:spcPct val="0"/>
              </a:spcBef>
              <a:buClr>
                <a:srgbClr val="21692D"/>
              </a:buClr>
              <a:buFont typeface="Wingdings" panose="05000000000000000000" pitchFamily="2" charset="2"/>
            </a:pPr>
            <a:endParaRPr lang="zh-CN" altLang="en-US" sz="2400" b="1" dirty="0">
              <a:solidFill>
                <a:srgbClr val="403D43"/>
              </a:solidFill>
              <a:latin typeface="楷体" panose="02010609060101010101" charset="-122"/>
              <a:ea typeface="楷体" panose="02010609060101010101" charset="-122"/>
              <a:sym typeface="+mn-ea"/>
            </a:endParaRPr>
          </a:p>
          <a:p>
            <a:pPr algn="just" eaLnBrk="1" hangingPunct="1">
              <a:lnSpc>
                <a:spcPct val="150000"/>
              </a:lnSpc>
              <a:spcBef>
                <a:spcPct val="0"/>
              </a:spcBef>
              <a:buClr>
                <a:srgbClr val="21692D"/>
              </a:buClr>
              <a:buFont typeface="Wingdings" panose="05000000000000000000" pitchFamily="2" charset="2"/>
            </a:pPr>
            <a:r>
              <a:rPr lang="en-US" altLang="zh-CN" sz="2400" b="1" dirty="0">
                <a:solidFill>
                  <a:srgbClr val="403D43"/>
                </a:solidFill>
                <a:latin typeface="楷体" panose="02010609060101010101" charset="-122"/>
                <a:ea typeface="楷体" panose="02010609060101010101" charset="-122"/>
                <a:sym typeface="+mn-ea"/>
              </a:rPr>
              <a:t>    </a:t>
            </a:r>
            <a:r>
              <a:rPr lang="zh-CN" altLang="en-US" sz="2400" b="1" dirty="0">
                <a:solidFill>
                  <a:srgbClr val="403D43"/>
                </a:solidFill>
                <a:latin typeface="楷体" panose="02010609060101010101" charset="-122"/>
                <a:ea typeface="楷体" panose="02010609060101010101" charset="-122"/>
                <a:sym typeface="+mn-ea"/>
              </a:rPr>
              <a:t>真诚感谢参与本论文评阅答辩的各位专家老师们所倾注的心血！</a:t>
            </a:r>
            <a:endParaRPr lang="zh-CN" altLang="en-US" sz="2400" b="1" kern="0" dirty="0">
              <a:solidFill>
                <a:srgbClr val="403D43"/>
              </a:solidFill>
              <a:latin typeface="楷体" panose="02010609060101010101" charset="-122"/>
              <a:ea typeface="楷体" panose="02010609060101010101" charset="-122"/>
              <a:cs typeface="+mn-ea"/>
              <a:sym typeface="+mn-ea"/>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gradFill>
          <a:gsLst>
            <a:gs pos="0">
              <a:srgbClr val="2C9F76"/>
            </a:gs>
            <a:gs pos="100000">
              <a:schemeClr val="bg1">
                <a:lumMod val="95000"/>
                <a:alpha val="86000"/>
              </a:schemeClr>
            </a:gs>
          </a:gsLst>
          <a:lin ang="4500000" scaled="0"/>
        </a:gradFill>
        <a:effectLst/>
      </p:bgPr>
    </p:bg>
    <p:spTree>
      <p:nvGrpSpPr>
        <p:cNvPr id="1" name=""/>
        <p:cNvGrpSpPr/>
        <p:nvPr/>
      </p:nvGrpSpPr>
      <p:grpSpPr>
        <a:xfrm>
          <a:off x="0" y="0"/>
          <a:ext cx="0" cy="0"/>
          <a:chOff x="0" y="0"/>
          <a:chExt cx="0" cy="0"/>
        </a:xfrm>
      </p:grpSpPr>
      <p:sp>
        <p:nvSpPr>
          <p:cNvPr id="2" name="矩形: 圆角 1"/>
          <p:cNvSpPr/>
          <p:nvPr/>
        </p:nvSpPr>
        <p:spPr>
          <a:xfrm>
            <a:off x="1923265" y="1651593"/>
            <a:ext cx="8344873" cy="3553840"/>
          </a:xfrm>
          <a:prstGeom prst="roundRect">
            <a:avLst/>
          </a:prstGeom>
          <a:solidFill>
            <a:schemeClr val="accent3">
              <a:lumMod val="40000"/>
              <a:lumOff val="60000"/>
            </a:schemeClr>
          </a:solidFill>
          <a:ln>
            <a:noFill/>
          </a:ln>
          <a:effectLst>
            <a:outerShdw blurRad="50800" dist="38100" dir="16200000"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tlCol="0" anchor="ctr"/>
          <a:lstStyle/>
          <a:p>
            <a:pPr algn="ctr">
              <a:lnSpc>
                <a:spcPct val="130000"/>
              </a:lnSpc>
            </a:pPr>
            <a:endParaRPr lang="zh-CN" altLang="en-US" sz="1600" dirty="0">
              <a:latin typeface="微软雅黑" panose="020B0503020204020204" pitchFamily="34" charset="-122"/>
              <a:ea typeface="微软雅黑" panose="020B0503020204020204" pitchFamily="34" charset="-122"/>
            </a:endParaRPr>
          </a:p>
        </p:txBody>
      </p:sp>
      <p:sp>
        <p:nvSpPr>
          <p:cNvPr id="3" name="文本框 2"/>
          <p:cNvSpPr txBox="1"/>
          <p:nvPr/>
        </p:nvSpPr>
        <p:spPr>
          <a:xfrm>
            <a:off x="1923265" y="2000163"/>
            <a:ext cx="8503073" cy="2894330"/>
          </a:xfrm>
          <a:prstGeom prst="rect">
            <a:avLst/>
          </a:prstGeom>
          <a:noFill/>
        </p:spPr>
        <p:txBody>
          <a:bodyPr wrap="square" rtlCol="0">
            <a:spAutoFit/>
            <a:scene3d>
              <a:camera prst="orthographicFront"/>
              <a:lightRig rig="threePt" dir="t"/>
            </a:scene3d>
          </a:bodyPr>
          <a:lstStyle/>
          <a:p>
            <a:pPr algn="ctr">
              <a:lnSpc>
                <a:spcPct val="150000"/>
              </a:lnSpc>
              <a:spcBef>
                <a:spcPts val="600"/>
              </a:spcBef>
            </a:pPr>
            <a:r>
              <a:rPr lang="zh-CN" altLang="en-US" sz="5335" b="1" dirty="0">
                <a:solidFill>
                  <a:srgbClr val="2C9F76"/>
                </a:solidFill>
                <a:latin typeface="宋体" panose="02010600030101010101" pitchFamily="2" charset="-122"/>
                <a:ea typeface="宋体" panose="02010600030101010101" pitchFamily="2" charset="-122"/>
                <a:cs typeface="Times New Roman" panose="02020603050405020304" pitchFamily="18" charset="0"/>
              </a:rPr>
              <a:t>恳请各位专家批评指正！</a:t>
            </a:r>
            <a:endParaRPr lang="en-US" altLang="zh-CN" sz="5335" b="1" dirty="0">
              <a:solidFill>
                <a:srgbClr val="2C9F76"/>
              </a:solidFill>
              <a:latin typeface="宋体" panose="02010600030101010101" pitchFamily="2" charset="-122"/>
              <a:ea typeface="宋体" panose="02010600030101010101" pitchFamily="2" charset="-122"/>
              <a:cs typeface="Times New Roman" panose="02020603050405020304" pitchFamily="18" charset="0"/>
            </a:endParaRPr>
          </a:p>
          <a:p>
            <a:pPr algn="ctr">
              <a:lnSpc>
                <a:spcPct val="150000"/>
              </a:lnSpc>
              <a:spcBef>
                <a:spcPts val="600"/>
              </a:spcBef>
            </a:pPr>
            <a:r>
              <a:rPr lang="en-US" altLang="zh-CN" sz="3735" i="1" dirty="0">
                <a:solidFill>
                  <a:srgbClr val="2C9F76"/>
                </a:solidFill>
                <a:latin typeface="Times New Roman" panose="02020603050405020304" pitchFamily="18" charset="0"/>
                <a:ea typeface="微软雅黑" panose="020B0503020204020204" pitchFamily="34" charset="-122"/>
                <a:cs typeface="Times New Roman" panose="02020603050405020304" pitchFamily="18" charset="0"/>
              </a:rPr>
              <a:t>Thank you for your attention!</a:t>
            </a:r>
            <a:endParaRPr lang="en-US" altLang="zh-CN" sz="3735" i="1" dirty="0">
              <a:solidFill>
                <a:srgbClr val="2C9F76"/>
              </a:solidFill>
              <a:latin typeface="Times New Roman" panose="02020603050405020304" pitchFamily="18" charset="0"/>
              <a:ea typeface="微软雅黑" panose="020B0503020204020204" pitchFamily="34" charset="-122"/>
              <a:cs typeface="Times New Roman" panose="02020603050405020304" pitchFamily="18" charset="0"/>
            </a:endParaRPr>
          </a:p>
          <a:p>
            <a:pPr algn="ctr">
              <a:lnSpc>
                <a:spcPct val="150000"/>
              </a:lnSpc>
              <a:spcBef>
                <a:spcPts val="600"/>
              </a:spcBef>
            </a:pPr>
            <a:r>
              <a:rPr lang="zh-CN" altLang="en-US" sz="2400" dirty="0">
                <a:solidFill>
                  <a:srgbClr val="2C9F76"/>
                </a:solidFill>
                <a:latin typeface="宋体" panose="02010600030101010101" pitchFamily="2" charset="-122"/>
                <a:ea typeface="宋体" panose="02010600030101010101" pitchFamily="2" charset="-122"/>
                <a:cs typeface="Times New Roman" panose="02020603050405020304" pitchFamily="18" charset="0"/>
              </a:rPr>
              <a:t>答辩人：陈尊来    指导教师：徐德良</a:t>
            </a:r>
            <a:endParaRPr lang="zh-CN" altLang="en-US" sz="2400" kern="0" noProof="1" dirty="0">
              <a:ln>
                <a:solidFill>
                  <a:srgbClr val="FFFF00"/>
                </a:solidFill>
              </a:ln>
              <a:solidFill>
                <a:srgbClr val="2C9F76"/>
              </a:solidFill>
              <a:effectLst>
                <a:outerShdw blurRad="38100" dist="38100" dir="2700000" algn="tl">
                  <a:srgbClr val="000000">
                    <a:alpha val="43137"/>
                  </a:srgbClr>
                </a:outerShdw>
              </a:effectLst>
              <a:latin typeface="宋体" panose="02010600030101010101" pitchFamily="2" charset="-122"/>
              <a:ea typeface="宋体" panose="02010600030101010101" pitchFamily="2" charset="-122"/>
              <a:cs typeface="Times New Roman" panose="02020603050405020304" pitchFamily="18" charset="0"/>
              <a:sym typeface="+mn-lt"/>
            </a:endParaRPr>
          </a:p>
        </p:txBody>
      </p:sp>
      <p:sp>
        <p:nvSpPr>
          <p:cNvPr id="4" name="iconfont-11253-5327384"/>
          <p:cNvSpPr/>
          <p:nvPr/>
        </p:nvSpPr>
        <p:spPr>
          <a:xfrm>
            <a:off x="5346700" y="1153283"/>
            <a:ext cx="1498600" cy="999067"/>
          </a:xfrm>
          <a:custGeom>
            <a:avLst/>
            <a:gdLst>
              <a:gd name="T0" fmla="*/ 9997 w 9997"/>
              <a:gd name="T1" fmla="*/ 1668 h 6664"/>
              <a:gd name="T2" fmla="*/ 9902 w 9997"/>
              <a:gd name="T3" fmla="*/ 1803 h 6664"/>
              <a:gd name="T4" fmla="*/ 5041 w 9997"/>
              <a:gd name="T5" fmla="*/ 3331 h 6664"/>
              <a:gd name="T6" fmla="*/ 4997 w 9997"/>
              <a:gd name="T7" fmla="*/ 3336 h 6664"/>
              <a:gd name="T8" fmla="*/ 4953 w 9997"/>
              <a:gd name="T9" fmla="*/ 3331 h 6664"/>
              <a:gd name="T10" fmla="*/ 2123 w 9997"/>
              <a:gd name="T11" fmla="*/ 2436 h 6664"/>
              <a:gd name="T12" fmla="*/ 1816 w 9997"/>
              <a:gd name="T13" fmla="*/ 2919 h 6664"/>
              <a:gd name="T14" fmla="*/ 1668 w 9997"/>
              <a:gd name="T15" fmla="*/ 3694 h 6664"/>
              <a:gd name="T16" fmla="*/ 1941 w 9997"/>
              <a:gd name="T17" fmla="*/ 4167 h 6664"/>
              <a:gd name="T18" fmla="*/ 1690 w 9997"/>
              <a:gd name="T19" fmla="*/ 4631 h 6664"/>
              <a:gd name="T20" fmla="*/ 1941 w 9997"/>
              <a:gd name="T21" fmla="*/ 6509 h 6664"/>
              <a:gd name="T22" fmla="*/ 1906 w 9997"/>
              <a:gd name="T23" fmla="*/ 6617 h 6664"/>
              <a:gd name="T24" fmla="*/ 1802 w 9997"/>
              <a:gd name="T25" fmla="*/ 6664 h 6664"/>
              <a:gd name="T26" fmla="*/ 970 w 9997"/>
              <a:gd name="T27" fmla="*/ 6664 h 6664"/>
              <a:gd name="T28" fmla="*/ 866 w 9997"/>
              <a:gd name="T29" fmla="*/ 6617 h 6664"/>
              <a:gd name="T30" fmla="*/ 831 w 9997"/>
              <a:gd name="T31" fmla="*/ 6509 h 6664"/>
              <a:gd name="T32" fmla="*/ 1085 w 9997"/>
              <a:gd name="T33" fmla="*/ 4630 h 6664"/>
              <a:gd name="T34" fmla="*/ 833 w 9997"/>
              <a:gd name="T35" fmla="*/ 4167 h 6664"/>
              <a:gd name="T36" fmla="*/ 1116 w 9997"/>
              <a:gd name="T37" fmla="*/ 3685 h 6664"/>
              <a:gd name="T38" fmla="*/ 1542 w 9997"/>
              <a:gd name="T39" fmla="*/ 2253 h 6664"/>
              <a:gd name="T40" fmla="*/ 95 w 9997"/>
              <a:gd name="T41" fmla="*/ 1803 h 6664"/>
              <a:gd name="T42" fmla="*/ 0 w 9997"/>
              <a:gd name="T43" fmla="*/ 1668 h 6664"/>
              <a:gd name="T44" fmla="*/ 95 w 9997"/>
              <a:gd name="T45" fmla="*/ 1533 h 6664"/>
              <a:gd name="T46" fmla="*/ 4956 w 9997"/>
              <a:gd name="T47" fmla="*/ 5 h 6664"/>
              <a:gd name="T48" fmla="*/ 5000 w 9997"/>
              <a:gd name="T49" fmla="*/ 0 h 6664"/>
              <a:gd name="T50" fmla="*/ 5043 w 9997"/>
              <a:gd name="T51" fmla="*/ 5 h 6664"/>
              <a:gd name="T52" fmla="*/ 9902 w 9997"/>
              <a:gd name="T53" fmla="*/ 1533 h 6664"/>
              <a:gd name="T54" fmla="*/ 9997 w 9997"/>
              <a:gd name="T55" fmla="*/ 1668 h 6664"/>
              <a:gd name="T56" fmla="*/ 7697 w 9997"/>
              <a:gd name="T57" fmla="*/ 3074 h 6664"/>
              <a:gd name="T58" fmla="*/ 7776 w 9997"/>
              <a:gd name="T59" fmla="*/ 4446 h 6664"/>
              <a:gd name="T60" fmla="*/ 7420 w 9997"/>
              <a:gd name="T61" fmla="*/ 5002 h 6664"/>
              <a:gd name="T62" fmla="*/ 6399 w 9997"/>
              <a:gd name="T63" fmla="*/ 5408 h 6664"/>
              <a:gd name="T64" fmla="*/ 4998 w 9997"/>
              <a:gd name="T65" fmla="*/ 5558 h 6664"/>
              <a:gd name="T66" fmla="*/ 3597 w 9997"/>
              <a:gd name="T67" fmla="*/ 5408 h 6664"/>
              <a:gd name="T68" fmla="*/ 2577 w 9997"/>
              <a:gd name="T69" fmla="*/ 5002 h 6664"/>
              <a:gd name="T70" fmla="*/ 2221 w 9997"/>
              <a:gd name="T71" fmla="*/ 4446 h 6664"/>
              <a:gd name="T72" fmla="*/ 2299 w 9997"/>
              <a:gd name="T73" fmla="*/ 3074 h 6664"/>
              <a:gd name="T74" fmla="*/ 4791 w 9997"/>
              <a:gd name="T75" fmla="*/ 3861 h 6664"/>
              <a:gd name="T76" fmla="*/ 4999 w 9997"/>
              <a:gd name="T77" fmla="*/ 3891 h 6664"/>
              <a:gd name="T78" fmla="*/ 5208 w 9997"/>
              <a:gd name="T79" fmla="*/ 3861 h 6664"/>
              <a:gd name="T80" fmla="*/ 7697 w 9997"/>
              <a:gd name="T81" fmla="*/ 3074 h 6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997" h="6664">
                <a:moveTo>
                  <a:pt x="9997" y="1668"/>
                </a:moveTo>
                <a:cubicBezTo>
                  <a:pt x="9997" y="1734"/>
                  <a:pt x="9966" y="1779"/>
                  <a:pt x="9902" y="1803"/>
                </a:cubicBezTo>
                <a:lnTo>
                  <a:pt x="5041" y="3331"/>
                </a:lnTo>
                <a:cubicBezTo>
                  <a:pt x="5030" y="3334"/>
                  <a:pt x="5015" y="3336"/>
                  <a:pt x="4997" y="3336"/>
                </a:cubicBezTo>
                <a:cubicBezTo>
                  <a:pt x="4980" y="3336"/>
                  <a:pt x="4966" y="3334"/>
                  <a:pt x="4953" y="3331"/>
                </a:cubicBezTo>
                <a:lnTo>
                  <a:pt x="2123" y="2436"/>
                </a:lnTo>
                <a:cubicBezTo>
                  <a:pt x="2000" y="2534"/>
                  <a:pt x="1896" y="2696"/>
                  <a:pt x="1816" y="2919"/>
                </a:cubicBezTo>
                <a:cubicBezTo>
                  <a:pt x="1735" y="3143"/>
                  <a:pt x="1686" y="3402"/>
                  <a:pt x="1668" y="3694"/>
                </a:cubicBezTo>
                <a:cubicBezTo>
                  <a:pt x="1851" y="3798"/>
                  <a:pt x="1941" y="3957"/>
                  <a:pt x="1941" y="4167"/>
                </a:cubicBezTo>
                <a:cubicBezTo>
                  <a:pt x="1941" y="4367"/>
                  <a:pt x="1857" y="4522"/>
                  <a:pt x="1690" y="4631"/>
                </a:cubicBezTo>
                <a:lnTo>
                  <a:pt x="1941" y="6509"/>
                </a:lnTo>
                <a:cubicBezTo>
                  <a:pt x="1947" y="6549"/>
                  <a:pt x="1935" y="6586"/>
                  <a:pt x="1906" y="6617"/>
                </a:cubicBezTo>
                <a:cubicBezTo>
                  <a:pt x="1879" y="6648"/>
                  <a:pt x="1845" y="6664"/>
                  <a:pt x="1802" y="6664"/>
                </a:cubicBezTo>
                <a:lnTo>
                  <a:pt x="970" y="6664"/>
                </a:lnTo>
                <a:cubicBezTo>
                  <a:pt x="926" y="6664"/>
                  <a:pt x="891" y="6648"/>
                  <a:pt x="866" y="6617"/>
                </a:cubicBezTo>
                <a:cubicBezTo>
                  <a:pt x="837" y="6586"/>
                  <a:pt x="826" y="6549"/>
                  <a:pt x="831" y="6509"/>
                </a:cubicBezTo>
                <a:lnTo>
                  <a:pt x="1085" y="4630"/>
                </a:lnTo>
                <a:cubicBezTo>
                  <a:pt x="916" y="4521"/>
                  <a:pt x="833" y="4364"/>
                  <a:pt x="833" y="4167"/>
                </a:cubicBezTo>
                <a:cubicBezTo>
                  <a:pt x="833" y="3955"/>
                  <a:pt x="927" y="3794"/>
                  <a:pt x="1116" y="3685"/>
                </a:cubicBezTo>
                <a:cubicBezTo>
                  <a:pt x="1147" y="3085"/>
                  <a:pt x="1290" y="2609"/>
                  <a:pt x="1542" y="2253"/>
                </a:cubicBezTo>
                <a:lnTo>
                  <a:pt x="95" y="1803"/>
                </a:lnTo>
                <a:cubicBezTo>
                  <a:pt x="31" y="1779"/>
                  <a:pt x="0" y="1735"/>
                  <a:pt x="0" y="1668"/>
                </a:cubicBezTo>
                <a:cubicBezTo>
                  <a:pt x="0" y="1602"/>
                  <a:pt x="31" y="1557"/>
                  <a:pt x="95" y="1533"/>
                </a:cubicBezTo>
                <a:lnTo>
                  <a:pt x="4956" y="5"/>
                </a:lnTo>
                <a:cubicBezTo>
                  <a:pt x="4967" y="2"/>
                  <a:pt x="4982" y="0"/>
                  <a:pt x="5000" y="0"/>
                </a:cubicBezTo>
                <a:cubicBezTo>
                  <a:pt x="5017" y="0"/>
                  <a:pt x="5031" y="2"/>
                  <a:pt x="5043" y="5"/>
                </a:cubicBezTo>
                <a:lnTo>
                  <a:pt x="9902" y="1533"/>
                </a:lnTo>
                <a:cubicBezTo>
                  <a:pt x="9966" y="1557"/>
                  <a:pt x="9997" y="1602"/>
                  <a:pt x="9997" y="1668"/>
                </a:cubicBezTo>
                <a:close/>
                <a:moveTo>
                  <a:pt x="7697" y="3074"/>
                </a:moveTo>
                <a:lnTo>
                  <a:pt x="7776" y="4446"/>
                </a:lnTo>
                <a:cubicBezTo>
                  <a:pt x="7787" y="4646"/>
                  <a:pt x="7670" y="4830"/>
                  <a:pt x="7420" y="5002"/>
                </a:cubicBezTo>
                <a:cubicBezTo>
                  <a:pt x="7170" y="5172"/>
                  <a:pt x="6831" y="5307"/>
                  <a:pt x="6399" y="5408"/>
                </a:cubicBezTo>
                <a:cubicBezTo>
                  <a:pt x="5968" y="5508"/>
                  <a:pt x="5502" y="5558"/>
                  <a:pt x="4998" y="5558"/>
                </a:cubicBezTo>
                <a:cubicBezTo>
                  <a:pt x="4494" y="5558"/>
                  <a:pt x="4027" y="5508"/>
                  <a:pt x="3597" y="5408"/>
                </a:cubicBezTo>
                <a:cubicBezTo>
                  <a:pt x="3166" y="5308"/>
                  <a:pt x="2827" y="5174"/>
                  <a:pt x="2577" y="5002"/>
                </a:cubicBezTo>
                <a:cubicBezTo>
                  <a:pt x="2327" y="4832"/>
                  <a:pt x="2209" y="4646"/>
                  <a:pt x="2221" y="4446"/>
                </a:cubicBezTo>
                <a:lnTo>
                  <a:pt x="2299" y="3074"/>
                </a:lnTo>
                <a:lnTo>
                  <a:pt x="4791" y="3861"/>
                </a:lnTo>
                <a:cubicBezTo>
                  <a:pt x="4854" y="3882"/>
                  <a:pt x="4924" y="3891"/>
                  <a:pt x="4999" y="3891"/>
                </a:cubicBezTo>
                <a:cubicBezTo>
                  <a:pt x="5075" y="3891"/>
                  <a:pt x="5144" y="3882"/>
                  <a:pt x="5208" y="3861"/>
                </a:cubicBezTo>
                <a:lnTo>
                  <a:pt x="7697" y="3074"/>
                </a:lnTo>
                <a:close/>
              </a:path>
            </a:pathLst>
          </a:custGeom>
          <a:gradFill flip="none" rotWithShape="1">
            <a:gsLst>
              <a:gs pos="0">
                <a:srgbClr val="012D86"/>
              </a:gs>
              <a:gs pos="100000">
                <a:srgbClr val="0E2557">
                  <a:alpha val="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800">
              <a:cs typeface="+mn-ea"/>
              <a:sym typeface="+mn-lt"/>
            </a:endParaRPr>
          </a:p>
        </p:txBody>
      </p:sp>
      <p:sp>
        <p:nvSpPr>
          <p:cNvPr id="5" name="Text Box 4"/>
          <p:cNvSpPr txBox="1"/>
          <p:nvPr/>
        </p:nvSpPr>
        <p:spPr>
          <a:xfrm>
            <a:off x="4988560" y="6204585"/>
            <a:ext cx="2372360" cy="330835"/>
          </a:xfrm>
          <a:prstGeom prst="rect">
            <a:avLst/>
          </a:prstGeom>
          <a:noFill/>
        </p:spPr>
        <p:txBody>
          <a:bodyPr wrap="square" rtlCol="0">
            <a:spAutoFit/>
          </a:bodyPr>
          <a:p>
            <a:pPr algn="ctr">
              <a:lnSpc>
                <a:spcPct val="130000"/>
              </a:lnSpc>
              <a:spcBef>
                <a:spcPts val="600"/>
              </a:spcBef>
            </a:pPr>
            <a:r>
              <a:rPr lang="en-US" sz="1200" kern="0" dirty="0">
                <a:solidFill>
                  <a:schemeClr val="tx1"/>
                </a:solidFill>
                <a:uFillTx/>
                <a:latin typeface="Times New Roman" panose="02020603050405020304" pitchFamily="18" charset="0"/>
                <a:ea typeface="KaiTi" panose="02010609060101010101" charset="-122"/>
                <a:cs typeface="KaiTi" panose="02010609060101010101" charset="-122"/>
                <a:sym typeface="+mn-lt"/>
              </a:rPr>
              <a:t>2024</a:t>
            </a:r>
            <a:r>
              <a:rPr lang="zh-CN" altLang="en-US" sz="1200" kern="0" dirty="0">
                <a:solidFill>
                  <a:schemeClr val="tx1"/>
                </a:solidFill>
                <a:uFillTx/>
                <a:latin typeface="Times New Roman" panose="02020603050405020304" pitchFamily="18" charset="0"/>
                <a:ea typeface="KaiTi" panose="02010609060101010101" charset="-122"/>
                <a:cs typeface="KaiTi" panose="02010609060101010101" charset="-122"/>
                <a:sym typeface="+mn-lt"/>
              </a:rPr>
              <a:t>年</a:t>
            </a:r>
            <a:r>
              <a:rPr lang="en-US" altLang="zh-CN" sz="1200" kern="0" dirty="0">
                <a:solidFill>
                  <a:schemeClr val="tx1"/>
                </a:solidFill>
                <a:uFillTx/>
                <a:latin typeface="Times New Roman" panose="02020603050405020304" pitchFamily="18" charset="0"/>
                <a:ea typeface="KaiTi" panose="02010609060101010101" charset="-122"/>
                <a:cs typeface="KaiTi" panose="02010609060101010101" charset="-122"/>
                <a:sym typeface="+mn-lt"/>
              </a:rPr>
              <a:t>5</a:t>
            </a:r>
            <a:r>
              <a:rPr lang="zh-CN" altLang="en-US" sz="1200" kern="0" dirty="0">
                <a:solidFill>
                  <a:schemeClr val="tx1"/>
                </a:solidFill>
                <a:uFillTx/>
                <a:latin typeface="Times New Roman" panose="02020603050405020304" pitchFamily="18" charset="0"/>
                <a:ea typeface="KaiTi" panose="02010609060101010101" charset="-122"/>
                <a:cs typeface="KaiTi" panose="02010609060101010101" charset="-122"/>
                <a:sym typeface="+mn-lt"/>
              </a:rPr>
              <a:t>月</a:t>
            </a:r>
            <a:r>
              <a:rPr lang="en-US" altLang="zh-CN" sz="1200" kern="0" dirty="0">
                <a:solidFill>
                  <a:schemeClr val="tx1"/>
                </a:solidFill>
                <a:uFillTx/>
                <a:latin typeface="Times New Roman" panose="02020603050405020304" pitchFamily="18" charset="0"/>
                <a:ea typeface="KaiTi" panose="02010609060101010101" charset="-122"/>
                <a:cs typeface="KaiTi" panose="02010609060101010101" charset="-122"/>
                <a:sym typeface="+mn-lt"/>
              </a:rPr>
              <a:t>       </a:t>
            </a:r>
            <a:r>
              <a:rPr lang="zh-CN" altLang="en-US" sz="1200" kern="0" dirty="0">
                <a:solidFill>
                  <a:schemeClr val="tx1"/>
                </a:solidFill>
                <a:uFillTx/>
                <a:latin typeface="Times New Roman" panose="02020603050405020304" pitchFamily="18" charset="0"/>
                <a:ea typeface="KaiTi" panose="02010609060101010101" charset="-122"/>
                <a:cs typeface="KaiTi" panose="02010609060101010101" charset="-122"/>
                <a:sym typeface="+mn-lt"/>
              </a:rPr>
              <a:t>南京林业大学</a:t>
            </a:r>
            <a:endParaRPr lang="zh-CN" altLang="en-US" sz="1200" kern="0" dirty="0">
              <a:solidFill>
                <a:schemeClr val="tx1"/>
              </a:solidFill>
              <a:uFillTx/>
              <a:latin typeface="Times New Roman" panose="02020603050405020304" pitchFamily="18" charset="0"/>
              <a:ea typeface="KaiTi" panose="02010609060101010101" charset="-122"/>
              <a:cs typeface="KaiTi" panose="02010609060101010101" charset="-122"/>
              <a:sym typeface="+mn-l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2C9F76"/>
            </a:gs>
            <a:gs pos="100000">
              <a:schemeClr val="bg1">
                <a:lumMod val="95000"/>
              </a:schemeClr>
            </a:gs>
          </a:gsLst>
          <a:lin ang="15600000" scaled="0"/>
          <a:tileRect/>
        </a:gradFill>
        <a:effectLst/>
      </p:bgPr>
    </p:bg>
    <p:spTree>
      <p:nvGrpSpPr>
        <p:cNvPr id="1" name=""/>
        <p:cNvGrpSpPr/>
        <p:nvPr/>
      </p:nvGrpSpPr>
      <p:grpSpPr>
        <a:xfrm>
          <a:off x="0" y="0"/>
          <a:ext cx="0" cy="0"/>
          <a:chOff x="0" y="0"/>
          <a:chExt cx="0" cy="0"/>
        </a:xfrm>
      </p:grpSpPr>
      <p:grpSp>
        <p:nvGrpSpPr>
          <p:cNvPr id="20481" name="矩形 34"/>
          <p:cNvGrpSpPr/>
          <p:nvPr/>
        </p:nvGrpSpPr>
        <p:grpSpPr bwMode="auto">
          <a:xfrm>
            <a:off x="-31748" y="2231389"/>
            <a:ext cx="12419013" cy="146052"/>
            <a:chOff x="634" y="2396"/>
            <a:chExt cx="6470" cy="238"/>
          </a:xfrm>
        </p:grpSpPr>
        <p:pic>
          <p:nvPicPr>
            <p:cNvPr id="20486" name="矩形 34"/>
            <p:cNvPicPr>
              <a:picLocks noChangeArrowheads="1"/>
            </p:cNvPicPr>
            <p:nvPr/>
          </p:nvPicPr>
          <p:blipFill>
            <a:blip r:embed="rId1" cstate="print"/>
            <a:srcRect/>
            <a:stretch>
              <a:fillRect/>
            </a:stretch>
          </p:blipFill>
          <p:spPr bwMode="auto">
            <a:xfrm>
              <a:off x="634" y="2396"/>
              <a:ext cx="6470" cy="238"/>
            </a:xfrm>
            <a:prstGeom prst="rect">
              <a:avLst/>
            </a:prstGeom>
            <a:noFill/>
            <a:ln w="9525">
              <a:noFill/>
              <a:miter lim="800000"/>
              <a:headEnd/>
              <a:tailEnd/>
            </a:ln>
          </p:spPr>
        </p:pic>
        <p:sp>
          <p:nvSpPr>
            <p:cNvPr id="20487" name="Text Box 4"/>
            <p:cNvSpPr txBox="1">
              <a:spLocks noChangeArrowheads="1"/>
            </p:cNvSpPr>
            <p:nvPr/>
          </p:nvSpPr>
          <p:spPr bwMode="auto">
            <a:xfrm rot="-5400000">
              <a:off x="3769" y="-700"/>
              <a:ext cx="102" cy="6337"/>
            </a:xfrm>
            <a:prstGeom prst="rect">
              <a:avLst/>
            </a:prstGeom>
            <a:noFill/>
            <a:ln w="9525">
              <a:noFill/>
              <a:miter lim="800000"/>
            </a:ln>
          </p:spPr>
          <p:txBody>
            <a:bodyPr vert="eaVert" anchor="ctr"/>
            <a:lstStyle/>
            <a:p>
              <a:pPr algn="ctr" defTabSz="1219200" fontAlgn="auto">
                <a:spcBef>
                  <a:spcPts val="0"/>
                </a:spcBef>
                <a:spcAft>
                  <a:spcPts val="0"/>
                </a:spcAft>
              </a:pPr>
              <a:endParaRPr lang="zh-CN" altLang="en-US" sz="800" b="1">
                <a:solidFill>
                  <a:prstClr val="black"/>
                </a:solidFill>
                <a:latin typeface="Calibri"/>
                <a:ea typeface="宋体" panose="02010600030101010101" pitchFamily="2" charset="-122"/>
              </a:endParaRPr>
            </a:p>
          </p:txBody>
        </p:sp>
      </p:grpSp>
      <p:sp>
        <p:nvSpPr>
          <p:cNvPr id="12" name="椭圆 11"/>
          <p:cNvSpPr/>
          <p:nvPr/>
        </p:nvSpPr>
        <p:spPr>
          <a:xfrm>
            <a:off x="5096113" y="1426515"/>
            <a:ext cx="1732879" cy="1731291"/>
          </a:xfrm>
          <a:prstGeom prst="ellipse">
            <a:avLst/>
          </a:prstGeom>
          <a:gradFill flip="none" rotWithShape="1">
            <a:gsLst>
              <a:gs pos="0">
                <a:schemeClr val="bg1">
                  <a:lumMod val="85000"/>
                </a:schemeClr>
              </a:gs>
              <a:gs pos="100000">
                <a:schemeClr val="bg1"/>
              </a:gs>
            </a:gsLst>
            <a:lin ang="2700000" scaled="1"/>
            <a:tileRect/>
          </a:gradFill>
          <a:ln w="38100">
            <a:gradFill flip="none" rotWithShape="1">
              <a:gsLst>
                <a:gs pos="0">
                  <a:schemeClr val="bg1"/>
                </a:gs>
                <a:gs pos="100000">
                  <a:schemeClr val="bg1">
                    <a:lumMod val="85000"/>
                  </a:schemeClr>
                </a:gs>
              </a:gsLst>
              <a:lin ang="2700000" scaled="1"/>
              <a:tileRect/>
            </a:gradFill>
          </a:ln>
          <a:effectLst>
            <a:outerShdw blurRad="88900" dist="1016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40" tIns="45721" rIns="91440" bIns="45721" anchor="b" anchorCtr="0"/>
          <a:lstStyle/>
          <a:p>
            <a:pPr algn="ctr" defTabSz="1219200" fontAlgn="auto">
              <a:spcBef>
                <a:spcPts val="0"/>
              </a:spcBef>
              <a:spcAft>
                <a:spcPts val="0"/>
              </a:spcAft>
              <a:defRPr/>
            </a:pPr>
            <a:r>
              <a:rPr lang="en-US" altLang="zh-CN" sz="6000" b="1" dirty="0">
                <a:solidFill>
                  <a:srgbClr val="2C9F76"/>
                </a:solidFill>
                <a:latin typeface="微软雅黑" panose="020B0503020204020204" pitchFamily="34" charset="-122"/>
                <a:ea typeface="微软雅黑" panose="020B0503020204020204" pitchFamily="34" charset="-122"/>
              </a:rPr>
              <a:t>01</a:t>
            </a:r>
            <a:endParaRPr lang="en-US" altLang="zh-CN" sz="6000" b="1" dirty="0">
              <a:solidFill>
                <a:srgbClr val="2C9F76"/>
              </a:solidFill>
              <a:latin typeface="微软雅黑" panose="020B0503020204020204" pitchFamily="34" charset="-122"/>
              <a:ea typeface="微软雅黑" panose="020B0503020204020204" pitchFamily="34" charset="-122"/>
            </a:endParaRPr>
          </a:p>
        </p:txBody>
      </p:sp>
      <p:sp>
        <p:nvSpPr>
          <p:cNvPr id="20485" name="文本框 13"/>
          <p:cNvSpPr txBox="1">
            <a:spLocks noChangeArrowheads="1"/>
          </p:cNvSpPr>
          <p:nvPr/>
        </p:nvSpPr>
        <p:spPr bwMode="auto">
          <a:xfrm>
            <a:off x="3407701" y="3411212"/>
            <a:ext cx="5313873" cy="768350"/>
          </a:xfrm>
          <a:prstGeom prst="rect">
            <a:avLst/>
          </a:prstGeom>
          <a:noFill/>
          <a:ln w="9525">
            <a:noFill/>
            <a:miter lim="800000"/>
          </a:ln>
        </p:spPr>
        <p:txBody>
          <a:bodyPr wrap="square" lIns="91440" tIns="45721" rIns="91440" bIns="45721">
            <a:spAutoFit/>
          </a:bodyPr>
          <a:lstStyle/>
          <a:p>
            <a:pPr algn="ctr" defTabSz="1219200" fontAlgn="auto">
              <a:spcBef>
                <a:spcPts val="0"/>
              </a:spcBef>
              <a:spcAft>
                <a:spcPts val="0"/>
              </a:spcAft>
            </a:pPr>
            <a:r>
              <a:rPr lang="zh-CN" altLang="en-US" sz="4400" b="1" dirty="0">
                <a:solidFill>
                  <a:prstClr val="black">
                    <a:lumMod val="75000"/>
                    <a:lumOff val="25000"/>
                  </a:prstClr>
                </a:solidFill>
              </a:rPr>
              <a:t>研究背景</a:t>
            </a:r>
            <a:endParaRPr lang="zh-CN" altLang="en-US" sz="4400" b="1" dirty="0">
              <a:solidFill>
                <a:prstClr val="black">
                  <a:lumMod val="75000"/>
                  <a:lumOff val="25000"/>
                </a:prstClr>
              </a:solidFill>
            </a:endParaRPr>
          </a:p>
        </p:txBody>
      </p:sp>
      <p:grpSp>
        <p:nvGrpSpPr>
          <p:cNvPr id="8" name="组合 7"/>
          <p:cNvGrpSpPr/>
          <p:nvPr/>
        </p:nvGrpSpPr>
        <p:grpSpPr>
          <a:xfrm>
            <a:off x="8673423" y="5060159"/>
            <a:ext cx="1571897" cy="1320775"/>
            <a:chOff x="304800" y="673100"/>
            <a:chExt cx="4000500" cy="4000500"/>
          </a:xfrm>
          <a:effectLst>
            <a:outerShdw blurRad="444500" dist="254000" dir="8100000" algn="tr" rotWithShape="0">
              <a:prstClr val="black">
                <a:alpha val="50000"/>
              </a:prstClr>
            </a:outerShdw>
          </a:effectLst>
        </p:grpSpPr>
        <p:sp>
          <p:nvSpPr>
            <p:cNvPr id="9" name="同心圆 11"/>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defTabSz="914400" fontAlgn="auto">
                <a:spcBef>
                  <a:spcPts val="0"/>
                </a:spcBef>
                <a:spcAft>
                  <a:spcPts val="0"/>
                </a:spcAft>
                <a:defRPr/>
              </a:pPr>
              <a:endParaRPr lang="zh-CN" altLang="en-US" sz="100" kern="0">
                <a:solidFill>
                  <a:sysClr val="windowText" lastClr="000000"/>
                </a:solidFill>
                <a:latin typeface="Calibri"/>
                <a:ea typeface="宋体" panose="02010600030101010101" pitchFamily="2" charset="-122"/>
              </a:endParaRPr>
            </a:p>
          </p:txBody>
        </p:sp>
        <p:sp>
          <p:nvSpPr>
            <p:cNvPr id="10" name="椭圆 12"/>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defTabSz="914400" fontAlgn="auto">
                <a:spcBef>
                  <a:spcPts val="0"/>
                </a:spcBef>
                <a:spcAft>
                  <a:spcPts val="0"/>
                </a:spcAft>
                <a:defRPr/>
              </a:pPr>
              <a:endParaRPr lang="zh-CN" altLang="en-US" sz="100" kern="0">
                <a:solidFill>
                  <a:sysClr val="window" lastClr="FFFFFF"/>
                </a:solidFill>
                <a:latin typeface="Calibri"/>
                <a:ea typeface="宋体" panose="02010600030101010101" pitchFamily="2" charset="-122"/>
              </a:endParaRPr>
            </a:p>
          </p:txBody>
        </p:sp>
      </p:grpSp>
      <p:grpSp>
        <p:nvGrpSpPr>
          <p:cNvPr id="11" name="组合 10"/>
          <p:cNvGrpSpPr/>
          <p:nvPr/>
        </p:nvGrpSpPr>
        <p:grpSpPr>
          <a:xfrm>
            <a:off x="6637837" y="5603011"/>
            <a:ext cx="840052" cy="705849"/>
            <a:chOff x="304800" y="673100"/>
            <a:chExt cx="4000500" cy="4000500"/>
          </a:xfrm>
          <a:effectLst>
            <a:outerShdw blurRad="444500" dist="254000" dir="8100000" algn="tr" rotWithShape="0">
              <a:prstClr val="black">
                <a:alpha val="50000"/>
              </a:prstClr>
            </a:outerShdw>
          </a:effectLst>
        </p:grpSpPr>
        <p:sp>
          <p:nvSpPr>
            <p:cNvPr id="13" name="同心圆 14"/>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sp>
          <p:nvSpPr>
            <p:cNvPr id="14" name="椭圆 15"/>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grpSp>
      <p:grpSp>
        <p:nvGrpSpPr>
          <p:cNvPr id="15" name="组合 14"/>
          <p:cNvGrpSpPr/>
          <p:nvPr/>
        </p:nvGrpSpPr>
        <p:grpSpPr>
          <a:xfrm>
            <a:off x="7542615" y="6078643"/>
            <a:ext cx="1186999" cy="997365"/>
            <a:chOff x="304800" y="673100"/>
            <a:chExt cx="4000500" cy="4000500"/>
          </a:xfrm>
          <a:effectLst>
            <a:outerShdw blurRad="444500" dist="254000" dir="8100000" algn="tr" rotWithShape="0">
              <a:prstClr val="black">
                <a:alpha val="50000"/>
              </a:prstClr>
            </a:outerShdw>
          </a:effectLst>
        </p:grpSpPr>
        <p:sp>
          <p:nvSpPr>
            <p:cNvPr id="16" name="同心圆 17"/>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sp>
          <p:nvSpPr>
            <p:cNvPr id="17" name="椭圆 18"/>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grpSp>
      <p:grpSp>
        <p:nvGrpSpPr>
          <p:cNvPr id="18" name="组合 17"/>
          <p:cNvGrpSpPr/>
          <p:nvPr/>
        </p:nvGrpSpPr>
        <p:grpSpPr>
          <a:xfrm>
            <a:off x="10638345" y="5781835"/>
            <a:ext cx="914123" cy="768084"/>
            <a:chOff x="304800" y="673100"/>
            <a:chExt cx="4000500" cy="4000500"/>
          </a:xfrm>
          <a:effectLst>
            <a:outerShdw blurRad="444500" dist="254000" dir="8100000" algn="tr" rotWithShape="0">
              <a:prstClr val="black">
                <a:alpha val="50000"/>
              </a:prstClr>
            </a:outerShdw>
          </a:effectLst>
        </p:grpSpPr>
        <p:sp>
          <p:nvSpPr>
            <p:cNvPr id="19" name="同心圆 20"/>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defTabSz="914400" fontAlgn="auto">
                <a:spcBef>
                  <a:spcPts val="0"/>
                </a:spcBef>
                <a:spcAft>
                  <a:spcPts val="0"/>
                </a:spcAft>
                <a:defRPr/>
              </a:pPr>
              <a:endParaRPr lang="zh-CN" altLang="en-US" sz="100" kern="0">
                <a:solidFill>
                  <a:sysClr val="windowText" lastClr="000000"/>
                </a:solidFill>
                <a:latin typeface="Calibri"/>
                <a:ea typeface="宋体" panose="02010600030101010101" pitchFamily="2" charset="-122"/>
              </a:endParaRPr>
            </a:p>
          </p:txBody>
        </p:sp>
        <p:sp>
          <p:nvSpPr>
            <p:cNvPr id="20" name="椭圆 21"/>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defTabSz="914400" fontAlgn="auto">
                <a:spcBef>
                  <a:spcPts val="0"/>
                </a:spcBef>
                <a:spcAft>
                  <a:spcPts val="0"/>
                </a:spcAft>
                <a:defRPr/>
              </a:pPr>
              <a:endParaRPr lang="zh-CN" altLang="en-US" sz="100" kern="0">
                <a:solidFill>
                  <a:sysClr val="window" lastClr="FFFFFF"/>
                </a:solidFill>
                <a:latin typeface="Calibri"/>
                <a:ea typeface="宋体" panose="02010600030101010101" pitchFamily="2" charset="-122"/>
              </a:endParaRPr>
            </a:p>
          </p:txBody>
        </p:sp>
      </p:grpSp>
      <p:grpSp>
        <p:nvGrpSpPr>
          <p:cNvPr id="21" name="组合 20"/>
          <p:cNvGrpSpPr/>
          <p:nvPr/>
        </p:nvGrpSpPr>
        <p:grpSpPr>
          <a:xfrm>
            <a:off x="1316428" y="6172607"/>
            <a:ext cx="784905" cy="659511"/>
            <a:chOff x="304800" y="673100"/>
            <a:chExt cx="4000500" cy="4000500"/>
          </a:xfrm>
          <a:effectLst>
            <a:outerShdw blurRad="444500" dist="254000" dir="8100000" algn="tr" rotWithShape="0">
              <a:prstClr val="black">
                <a:alpha val="50000"/>
              </a:prstClr>
            </a:outerShdw>
          </a:effectLst>
        </p:grpSpPr>
        <p:sp>
          <p:nvSpPr>
            <p:cNvPr id="22" name="同心圆 23"/>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sp>
          <p:nvSpPr>
            <p:cNvPr id="23" name="椭圆 24"/>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grpSp>
      <p:grpSp>
        <p:nvGrpSpPr>
          <p:cNvPr id="24" name="组合 23"/>
          <p:cNvGrpSpPr/>
          <p:nvPr/>
        </p:nvGrpSpPr>
        <p:grpSpPr>
          <a:xfrm>
            <a:off x="5577295" y="5420080"/>
            <a:ext cx="336553" cy="282788"/>
            <a:chOff x="304800" y="673100"/>
            <a:chExt cx="4000500" cy="4000500"/>
          </a:xfrm>
          <a:effectLst>
            <a:outerShdw blurRad="444500" dist="254000" dir="8100000" algn="tr" rotWithShape="0">
              <a:prstClr val="black">
                <a:alpha val="50000"/>
              </a:prstClr>
            </a:outerShdw>
          </a:effectLst>
        </p:grpSpPr>
        <p:sp>
          <p:nvSpPr>
            <p:cNvPr id="25" name="同心圆 26"/>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sp>
          <p:nvSpPr>
            <p:cNvPr id="26" name="椭圆 27"/>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grpSp>
      <p:grpSp>
        <p:nvGrpSpPr>
          <p:cNvPr id="27" name="组合 26"/>
          <p:cNvGrpSpPr/>
          <p:nvPr/>
        </p:nvGrpSpPr>
        <p:grpSpPr>
          <a:xfrm>
            <a:off x="4535756" y="5208683"/>
            <a:ext cx="705220" cy="592555"/>
            <a:chOff x="304800" y="673100"/>
            <a:chExt cx="4000500" cy="4000500"/>
          </a:xfrm>
          <a:effectLst>
            <a:outerShdw blurRad="444500" dist="254000" dir="8100000" algn="tr" rotWithShape="0">
              <a:prstClr val="black">
                <a:alpha val="50000"/>
              </a:prstClr>
            </a:outerShdw>
          </a:effectLst>
        </p:grpSpPr>
        <p:sp>
          <p:nvSpPr>
            <p:cNvPr id="28" name="同心圆 29"/>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sp>
          <p:nvSpPr>
            <p:cNvPr id="29" name="椭圆 30"/>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grpSp>
      <p:grpSp>
        <p:nvGrpSpPr>
          <p:cNvPr id="33" name="组合 32"/>
          <p:cNvGrpSpPr/>
          <p:nvPr/>
        </p:nvGrpSpPr>
        <p:grpSpPr>
          <a:xfrm>
            <a:off x="6186709" y="5140887"/>
            <a:ext cx="297351" cy="249847"/>
            <a:chOff x="304800" y="673100"/>
            <a:chExt cx="4000500" cy="4000500"/>
          </a:xfrm>
          <a:effectLst>
            <a:outerShdw blurRad="444500" dist="254000" dir="8100000" algn="tr" rotWithShape="0">
              <a:prstClr val="black">
                <a:alpha val="50000"/>
              </a:prstClr>
            </a:outerShdw>
          </a:effectLst>
        </p:grpSpPr>
        <p:sp>
          <p:nvSpPr>
            <p:cNvPr id="34" name="同心圆 35"/>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sp>
          <p:nvSpPr>
            <p:cNvPr id="35" name="椭圆 36"/>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grpSp>
      <p:grpSp>
        <p:nvGrpSpPr>
          <p:cNvPr id="36" name="组合 35"/>
          <p:cNvGrpSpPr/>
          <p:nvPr/>
        </p:nvGrpSpPr>
        <p:grpSpPr>
          <a:xfrm>
            <a:off x="2885153" y="5852753"/>
            <a:ext cx="1571897" cy="1320775"/>
            <a:chOff x="304800" y="673100"/>
            <a:chExt cx="4000500" cy="4000500"/>
          </a:xfrm>
          <a:effectLst>
            <a:outerShdw blurRad="444500" dist="254000" dir="8100000" algn="tr" rotWithShape="0">
              <a:prstClr val="black">
                <a:alpha val="50000"/>
              </a:prstClr>
            </a:outerShdw>
          </a:effectLst>
        </p:grpSpPr>
        <p:sp>
          <p:nvSpPr>
            <p:cNvPr id="37" name="同心圆 38"/>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defTabSz="914400" fontAlgn="auto">
                <a:spcBef>
                  <a:spcPts val="0"/>
                </a:spcBef>
                <a:spcAft>
                  <a:spcPts val="0"/>
                </a:spcAft>
                <a:defRPr/>
              </a:pPr>
              <a:endParaRPr lang="zh-CN" altLang="en-US" sz="100" kern="0">
                <a:solidFill>
                  <a:sysClr val="windowText" lastClr="000000"/>
                </a:solidFill>
                <a:latin typeface="Calibri"/>
                <a:ea typeface="宋体" panose="02010600030101010101" pitchFamily="2" charset="-122"/>
              </a:endParaRPr>
            </a:p>
          </p:txBody>
        </p:sp>
        <p:sp>
          <p:nvSpPr>
            <p:cNvPr id="38" name="椭圆 39"/>
            <p:cNvSpPr/>
            <p:nvPr/>
          </p:nvSpPr>
          <p:spPr>
            <a:xfrm>
              <a:off x="392112" y="760412"/>
              <a:ext cx="3825873" cy="3825873"/>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defTabSz="914400" fontAlgn="auto">
                <a:spcBef>
                  <a:spcPts val="0"/>
                </a:spcBef>
                <a:spcAft>
                  <a:spcPts val="0"/>
                </a:spcAft>
                <a:defRPr/>
              </a:pPr>
              <a:endParaRPr lang="zh-CN" altLang="en-US" sz="100" kern="0">
                <a:solidFill>
                  <a:sysClr val="window" lastClr="FFFFFF"/>
                </a:solidFill>
                <a:latin typeface="Calibri"/>
                <a:ea typeface="宋体" panose="02010600030101010101" pitchFamily="2" charset="-122"/>
              </a:endParaRPr>
            </a:p>
          </p:txBody>
        </p:sp>
      </p:grpSp>
      <p:grpSp>
        <p:nvGrpSpPr>
          <p:cNvPr id="39" name="组合 38"/>
          <p:cNvGrpSpPr/>
          <p:nvPr/>
        </p:nvGrpSpPr>
        <p:grpSpPr>
          <a:xfrm>
            <a:off x="1994679" y="5579547"/>
            <a:ext cx="693380" cy="582608"/>
            <a:chOff x="304800" y="673100"/>
            <a:chExt cx="4000500" cy="4000500"/>
          </a:xfrm>
          <a:effectLst>
            <a:outerShdw blurRad="444500" dist="254000" dir="8100000" algn="tr" rotWithShape="0">
              <a:prstClr val="black">
                <a:alpha val="50000"/>
              </a:prstClr>
            </a:outerShdw>
          </a:effectLst>
        </p:grpSpPr>
        <p:sp>
          <p:nvSpPr>
            <p:cNvPr id="40" name="同心圆 41"/>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sp>
          <p:nvSpPr>
            <p:cNvPr id="41" name="椭圆 42"/>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grpSp>
      <p:grpSp>
        <p:nvGrpSpPr>
          <p:cNvPr id="42" name="组合 41"/>
          <p:cNvGrpSpPr/>
          <p:nvPr/>
        </p:nvGrpSpPr>
        <p:grpSpPr>
          <a:xfrm>
            <a:off x="682693" y="5956313"/>
            <a:ext cx="422375" cy="354897"/>
            <a:chOff x="304800" y="673100"/>
            <a:chExt cx="4000500" cy="4000500"/>
          </a:xfrm>
          <a:effectLst>
            <a:outerShdw blurRad="444500" dist="254000" dir="8100000" algn="tr" rotWithShape="0">
              <a:prstClr val="black">
                <a:alpha val="50000"/>
              </a:prstClr>
            </a:outerShdw>
          </a:effectLst>
        </p:grpSpPr>
        <p:sp>
          <p:nvSpPr>
            <p:cNvPr id="43" name="同心圆 44"/>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sp>
          <p:nvSpPr>
            <p:cNvPr id="44" name="椭圆 45"/>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grpSp>
      <p:grpSp>
        <p:nvGrpSpPr>
          <p:cNvPr id="45" name="组合 44"/>
          <p:cNvGrpSpPr/>
          <p:nvPr/>
        </p:nvGrpSpPr>
        <p:grpSpPr>
          <a:xfrm>
            <a:off x="450812" y="5678136"/>
            <a:ext cx="211188" cy="177449"/>
            <a:chOff x="304800" y="673100"/>
            <a:chExt cx="4000500" cy="4000500"/>
          </a:xfrm>
          <a:effectLst>
            <a:outerShdw blurRad="444500" dist="254000" dir="8100000" algn="tr" rotWithShape="0">
              <a:prstClr val="black">
                <a:alpha val="50000"/>
              </a:prstClr>
            </a:outerShdw>
          </a:effectLst>
        </p:grpSpPr>
        <p:sp>
          <p:nvSpPr>
            <p:cNvPr id="46" name="同心圆 47"/>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sp>
          <p:nvSpPr>
            <p:cNvPr id="47" name="椭圆 48"/>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gr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文本占位符 1"/>
          <p:cNvSpPr>
            <a:spLocks noGrp="1"/>
          </p:cNvSpPr>
          <p:nvPr>
            <p:ph type="body" sz="quarter" idx="13"/>
          </p:nvPr>
        </p:nvSpPr>
        <p:spPr>
          <a:xfrm>
            <a:off x="371264" y="422064"/>
            <a:ext cx="11449049" cy="469900"/>
          </a:xfrm>
          <a:noFill/>
          <a:ln>
            <a:noFill/>
          </a:ln>
        </p:spPr>
        <p:txBody>
          <a:bodyPr anchor="b" anchorCtr="0"/>
          <a:lstStyle/>
          <a:p>
            <a:pPr eaLnBrk="1" hangingPunct="1">
              <a:buClrTx/>
              <a:buSzTx/>
            </a:pPr>
            <a:r>
              <a:rPr lang="en-US" altLang="zh-CN" kern="1200" dirty="0">
                <a:latin typeface="黑体" panose="02010600030101010101" pitchFamily="49" charset="-122"/>
                <a:ea typeface="黑体" panose="02010600030101010101" pitchFamily="49" charset="-122"/>
                <a:cs typeface="黑体" panose="02010600030101010101" pitchFamily="49" charset="-122"/>
              </a:rPr>
              <a:t>01   </a:t>
            </a:r>
            <a:r>
              <a:rPr lang="zh-CN" altLang="en-US" kern="1200" dirty="0">
                <a:latin typeface="黑体" panose="02010600030101010101" pitchFamily="49" charset="-122"/>
                <a:ea typeface="黑体" panose="02010600030101010101" pitchFamily="49" charset="-122"/>
                <a:cs typeface="黑体" panose="02010600030101010101" pitchFamily="49" charset="-122"/>
              </a:rPr>
              <a:t>研究</a:t>
            </a:r>
            <a:r>
              <a:rPr lang="zh-CN" altLang="en-US" dirty="0">
                <a:latin typeface="黑体" panose="02010600030101010101" pitchFamily="49" charset="-122"/>
                <a:ea typeface="黑体" panose="02010600030101010101" pitchFamily="49" charset="-122"/>
                <a:cs typeface="黑体" panose="02010600030101010101" pitchFamily="49" charset="-122"/>
              </a:rPr>
              <a:t>背景</a:t>
            </a:r>
            <a:endParaRPr lang="zh-CN" altLang="en-US" kern="1200" dirty="0">
              <a:latin typeface="黑体" panose="02010600030101010101" pitchFamily="49" charset="-122"/>
              <a:ea typeface="黑体" panose="02010600030101010101" pitchFamily="49" charset="-122"/>
              <a:cs typeface="黑体" panose="02010600030101010101" pitchFamily="49" charset="-122"/>
            </a:endParaRPr>
          </a:p>
        </p:txBody>
      </p:sp>
      <p:pic>
        <p:nvPicPr>
          <p:cNvPr id="3" name="Picture 1" descr="C:\Users\Administrator\Desktop\t011b1f6b967fbc2c0a.png"/>
          <p:cNvPicPr>
            <a:picLocks noChangeAspect="1"/>
          </p:cNvPicPr>
          <p:nvPr/>
        </p:nvPicPr>
        <p:blipFill>
          <a:blip r:embed="rId1"/>
          <a:stretch>
            <a:fillRect/>
          </a:stretch>
        </p:blipFill>
        <p:spPr>
          <a:xfrm>
            <a:off x="10854281" y="100465"/>
            <a:ext cx="1084560" cy="1140393"/>
          </a:xfrm>
          <a:prstGeom prst="rect">
            <a:avLst/>
          </a:prstGeom>
          <a:noFill/>
          <a:ln w="9525">
            <a:noFill/>
          </a:ln>
        </p:spPr>
      </p:pic>
      <p:graphicFrame>
        <p:nvGraphicFramePr>
          <p:cNvPr id="7" name="Diagram 6"/>
          <p:cNvGraphicFramePr/>
          <p:nvPr/>
        </p:nvGraphicFramePr>
        <p:xfrm>
          <a:off x="661670" y="2500630"/>
          <a:ext cx="10868660" cy="338328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8" name="Text Box 7"/>
          <p:cNvSpPr txBox="1"/>
          <p:nvPr/>
        </p:nvSpPr>
        <p:spPr>
          <a:xfrm>
            <a:off x="1583690" y="1398270"/>
            <a:ext cx="5080000" cy="583565"/>
          </a:xfrm>
          <a:prstGeom prst="rect">
            <a:avLst/>
          </a:prstGeom>
          <a:noFill/>
          <a:ln w="9525">
            <a:noFill/>
          </a:ln>
        </p:spPr>
        <p:txBody>
          <a:bodyPr>
            <a:spAutoFit/>
          </a:bodyPr>
          <a:p>
            <a:pPr marL="0" indent="0" algn="l"/>
            <a:r>
              <a:rPr lang="zh-CN" sz="3200" b="1">
                <a:ea typeface="宋体" panose="02010600030101010101" pitchFamily="2" charset="-122"/>
              </a:rPr>
              <a:t>生物质技术发展历程</a:t>
            </a:r>
            <a:endParaRPr lang="en-US" altLang="zh-CN" sz="3200" b="1">
              <a:ea typeface="宋体" panose="02010600030101010101" pitchFamily="2" charset="-12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文本占位符 1"/>
          <p:cNvSpPr>
            <a:spLocks noGrp="1"/>
          </p:cNvSpPr>
          <p:nvPr>
            <p:ph type="body" sz="quarter" idx="13"/>
          </p:nvPr>
        </p:nvSpPr>
        <p:spPr>
          <a:xfrm>
            <a:off x="371264" y="422064"/>
            <a:ext cx="11449049" cy="469900"/>
          </a:xfrm>
          <a:noFill/>
          <a:ln>
            <a:noFill/>
          </a:ln>
        </p:spPr>
        <p:txBody>
          <a:bodyPr anchor="b" anchorCtr="0"/>
          <a:lstStyle/>
          <a:p>
            <a:pPr eaLnBrk="1" hangingPunct="1">
              <a:buClrTx/>
              <a:buSzTx/>
            </a:pPr>
            <a:r>
              <a:rPr lang="en-US" altLang="zh-CN" kern="1200" dirty="0">
                <a:latin typeface="黑体" panose="02010600030101010101" pitchFamily="49" charset="-122"/>
                <a:ea typeface="黑体" panose="02010600030101010101" pitchFamily="49" charset="-122"/>
                <a:cs typeface="黑体" panose="02010600030101010101" pitchFamily="49" charset="-122"/>
              </a:rPr>
              <a:t>01   </a:t>
            </a:r>
            <a:r>
              <a:rPr lang="zh-CN" altLang="en-US" kern="1200" dirty="0">
                <a:latin typeface="黑体" panose="02010600030101010101" pitchFamily="49" charset="-122"/>
                <a:ea typeface="黑体" panose="02010600030101010101" pitchFamily="49" charset="-122"/>
                <a:cs typeface="黑体" panose="02010600030101010101" pitchFamily="49" charset="-122"/>
              </a:rPr>
              <a:t>研究</a:t>
            </a:r>
            <a:r>
              <a:rPr lang="zh-CN" altLang="en-US" dirty="0">
                <a:latin typeface="黑体" panose="02010600030101010101" pitchFamily="49" charset="-122"/>
                <a:ea typeface="黑体" panose="02010600030101010101" pitchFamily="49" charset="-122"/>
                <a:cs typeface="黑体" panose="02010600030101010101" pitchFamily="49" charset="-122"/>
              </a:rPr>
              <a:t>背景</a:t>
            </a:r>
            <a:endParaRPr lang="zh-CN" altLang="en-US" kern="1200" dirty="0">
              <a:latin typeface="黑体" panose="02010600030101010101" pitchFamily="49" charset="-122"/>
              <a:ea typeface="黑体" panose="02010600030101010101" pitchFamily="49" charset="-122"/>
              <a:cs typeface="黑体" panose="02010600030101010101" pitchFamily="49" charset="-122"/>
            </a:endParaRPr>
          </a:p>
        </p:txBody>
      </p:sp>
      <p:pic>
        <p:nvPicPr>
          <p:cNvPr id="3" name="Picture 1" descr="C:\Users\Administrator\Desktop\t011b1f6b967fbc2c0a.png"/>
          <p:cNvPicPr>
            <a:picLocks noChangeAspect="1"/>
          </p:cNvPicPr>
          <p:nvPr/>
        </p:nvPicPr>
        <p:blipFill>
          <a:blip r:embed="rId1"/>
          <a:stretch>
            <a:fillRect/>
          </a:stretch>
        </p:blipFill>
        <p:spPr>
          <a:xfrm>
            <a:off x="10854281" y="100465"/>
            <a:ext cx="1084560" cy="1140393"/>
          </a:xfrm>
          <a:prstGeom prst="rect">
            <a:avLst/>
          </a:prstGeom>
          <a:noFill/>
          <a:ln w="9525">
            <a:noFill/>
          </a:ln>
        </p:spPr>
      </p:pic>
      <p:sp>
        <p:nvSpPr>
          <p:cNvPr id="4" name="Text Box 3"/>
          <p:cNvSpPr txBox="1"/>
          <p:nvPr/>
        </p:nvSpPr>
        <p:spPr>
          <a:xfrm>
            <a:off x="1583690" y="2217420"/>
            <a:ext cx="9023985" cy="3784600"/>
          </a:xfrm>
          <a:prstGeom prst="rect">
            <a:avLst/>
          </a:prstGeom>
          <a:noFill/>
        </p:spPr>
        <p:txBody>
          <a:bodyPr wrap="square" rtlCol="0" anchor="t">
            <a:spAutoFit/>
          </a:bodyPr>
          <a:p>
            <a:pPr indent="299720" algn="just">
              <a:lnSpc>
                <a:spcPct val="150000"/>
              </a:lnSpc>
            </a:pPr>
            <a:r>
              <a:rPr sz="2000">
                <a:latin typeface="Times New Roman" panose="02020603050405020304" pitchFamily="18" charset="0"/>
                <a:ea typeface="宋体" panose="02010600030101010101" pitchFamily="2" charset="-122"/>
                <a:sym typeface="+mn-ea"/>
              </a:rPr>
              <a:t>（1）综述富氮生物质资源热化学转化中氮的迁移与转化研究现状。重点综述不同水热处理条件下固相产物中氮的迁移与转化。</a:t>
            </a:r>
            <a:endParaRPr sz="2000">
              <a:latin typeface="Times New Roman" panose="02020603050405020304" pitchFamily="18" charset="0"/>
              <a:ea typeface="宋体" panose="02010600030101010101" pitchFamily="2" charset="-122"/>
            </a:endParaRPr>
          </a:p>
          <a:p>
            <a:pPr indent="299720" algn="just">
              <a:lnSpc>
                <a:spcPct val="150000"/>
              </a:lnSpc>
            </a:pPr>
            <a:r>
              <a:rPr sz="2000">
                <a:latin typeface="Times New Roman" panose="02020603050405020304" pitchFamily="18" charset="0"/>
                <a:ea typeface="宋体" panose="02010600030101010101" pitchFamily="2" charset="-122"/>
                <a:sym typeface="+mn-ea"/>
              </a:rPr>
              <a:t>（2）掌握生物质水热处理实验研究方法，掌握元素分析，X</a:t>
            </a:r>
            <a:r>
              <a:rPr lang="en-US" sz="2000">
                <a:latin typeface="Times New Roman" panose="02020603050405020304" pitchFamily="18" charset="0"/>
                <a:ea typeface="宋体" panose="02010600030101010101" pitchFamily="2" charset="-122"/>
                <a:sym typeface="+mn-ea"/>
              </a:rPr>
              <a:t> </a:t>
            </a:r>
            <a:r>
              <a:rPr sz="2000">
                <a:latin typeface="Times New Roman" panose="02020603050405020304" pitchFamily="18" charset="0"/>
                <a:ea typeface="宋体" panose="02010600030101010101" pitchFamily="2" charset="-122"/>
                <a:sym typeface="+mn-ea"/>
              </a:rPr>
              <a:t>射线光电子能谱、</a:t>
            </a:r>
            <a:r>
              <a:rPr lang="zh-CN" sz="2000">
                <a:latin typeface="Times New Roman" panose="02020603050405020304" pitchFamily="18" charset="0"/>
                <a:ea typeface="宋体" panose="02010600030101010101" pitchFamily="2" charset="-122"/>
                <a:sym typeface="+mn-ea"/>
              </a:rPr>
              <a:t>紫外</a:t>
            </a:r>
            <a:r>
              <a:rPr lang="en-US" altLang="zh-CN" sz="2000">
                <a:latin typeface="Times New Roman" panose="02020603050405020304" pitchFamily="18" charset="0"/>
                <a:ea typeface="宋体" panose="02010600030101010101" pitchFamily="2" charset="-122"/>
                <a:sym typeface="+mn-ea"/>
              </a:rPr>
              <a:t>-</a:t>
            </a:r>
            <a:r>
              <a:rPr lang="zh-CN" altLang="en-US" sz="2000">
                <a:latin typeface="Times New Roman" panose="02020603050405020304" pitchFamily="18" charset="0"/>
                <a:ea typeface="宋体" panose="02010600030101010101" pitchFamily="2" charset="-122"/>
                <a:sym typeface="+mn-ea"/>
              </a:rPr>
              <a:t>可见光分光度计</a:t>
            </a:r>
            <a:r>
              <a:rPr sz="2000">
                <a:latin typeface="Times New Roman" panose="02020603050405020304" pitchFamily="18" charset="0"/>
                <a:ea typeface="宋体" panose="02010600030101010101" pitchFamily="2" charset="-122"/>
                <a:sym typeface="+mn-ea"/>
              </a:rPr>
              <a:t>等分析氮元素、氮结构的表征手段。通过实验研究不同水热处理条件下木糖与纤维板水热液反应后氮在固相产物中的含量变化与化学结构转变。</a:t>
            </a:r>
            <a:endParaRPr sz="2000">
              <a:latin typeface="Times New Roman" panose="02020603050405020304" pitchFamily="18" charset="0"/>
              <a:ea typeface="宋体" panose="02010600030101010101" pitchFamily="2" charset="-122"/>
            </a:endParaRPr>
          </a:p>
          <a:p>
            <a:pPr indent="299720" algn="just">
              <a:lnSpc>
                <a:spcPct val="150000"/>
              </a:lnSpc>
            </a:pPr>
            <a:r>
              <a:rPr sz="2000">
                <a:latin typeface="Times New Roman" panose="02020603050405020304" pitchFamily="18" charset="0"/>
                <a:ea typeface="宋体" panose="02010600030101010101" pitchFamily="2" charset="-122"/>
                <a:sym typeface="+mn-ea"/>
              </a:rPr>
              <a:t>（3）总结分析木糖在水热反应过程对氮转化迁移特性的影响，尝试分析水热处理过程纤维板中氮的转化迁移路径与机理。</a:t>
            </a:r>
            <a:endParaRPr lang="en-US" sz="2000" kern="0" dirty="0">
              <a:latin typeface="Times New Roman" panose="02020603050405020304" pitchFamily="18" charset="0"/>
              <a:ea typeface="宋体" panose="02010600030101010101" pitchFamily="2" charset="-122"/>
              <a:cs typeface="+mn-ea"/>
              <a:sym typeface="+mn-ea"/>
            </a:endParaRPr>
          </a:p>
        </p:txBody>
      </p:sp>
      <p:sp>
        <p:nvSpPr>
          <p:cNvPr id="5" name="Text Box 4"/>
          <p:cNvSpPr txBox="1"/>
          <p:nvPr/>
        </p:nvSpPr>
        <p:spPr>
          <a:xfrm>
            <a:off x="1583690" y="1398270"/>
            <a:ext cx="5080000" cy="583565"/>
          </a:xfrm>
          <a:prstGeom prst="rect">
            <a:avLst/>
          </a:prstGeom>
          <a:noFill/>
          <a:ln w="9525">
            <a:noFill/>
          </a:ln>
        </p:spPr>
        <p:txBody>
          <a:bodyPr>
            <a:spAutoFit/>
          </a:bodyPr>
          <a:p>
            <a:pPr marL="0" indent="0" algn="l"/>
            <a:r>
              <a:rPr lang="zh-CN" sz="3200" b="1">
                <a:ea typeface="宋体" panose="02010600030101010101" pitchFamily="2" charset="-122"/>
              </a:rPr>
              <a:t>本课题研究任务</a:t>
            </a:r>
            <a:endParaRPr lang="zh-CN" sz="3200" b="1">
              <a:ea typeface="宋体" panose="02010600030101010101" pitchFamily="2" charset="-122"/>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2C9F76"/>
            </a:gs>
            <a:gs pos="100000">
              <a:schemeClr val="bg1">
                <a:lumMod val="95000"/>
              </a:schemeClr>
            </a:gs>
          </a:gsLst>
          <a:lin ang="15600000" scaled="0"/>
          <a:tileRect/>
        </a:gradFill>
        <a:effectLst/>
      </p:bgPr>
    </p:bg>
    <p:spTree>
      <p:nvGrpSpPr>
        <p:cNvPr id="1" name=""/>
        <p:cNvGrpSpPr/>
        <p:nvPr/>
      </p:nvGrpSpPr>
      <p:grpSpPr>
        <a:xfrm>
          <a:off x="0" y="0"/>
          <a:ext cx="0" cy="0"/>
          <a:chOff x="0" y="0"/>
          <a:chExt cx="0" cy="0"/>
        </a:xfrm>
      </p:grpSpPr>
      <p:grpSp>
        <p:nvGrpSpPr>
          <p:cNvPr id="2" name="矩形 34"/>
          <p:cNvGrpSpPr/>
          <p:nvPr/>
        </p:nvGrpSpPr>
        <p:grpSpPr bwMode="auto">
          <a:xfrm>
            <a:off x="-31748" y="2231389"/>
            <a:ext cx="12419013" cy="146052"/>
            <a:chOff x="634" y="2396"/>
            <a:chExt cx="6470" cy="238"/>
          </a:xfrm>
        </p:grpSpPr>
        <p:pic>
          <p:nvPicPr>
            <p:cNvPr id="3" name="矩形 34"/>
            <p:cNvPicPr>
              <a:picLocks noChangeArrowheads="1"/>
            </p:cNvPicPr>
            <p:nvPr/>
          </p:nvPicPr>
          <p:blipFill>
            <a:blip r:embed="rId1" cstate="print"/>
            <a:srcRect/>
            <a:stretch>
              <a:fillRect/>
            </a:stretch>
          </p:blipFill>
          <p:spPr bwMode="auto">
            <a:xfrm>
              <a:off x="634" y="2396"/>
              <a:ext cx="6470" cy="238"/>
            </a:xfrm>
            <a:prstGeom prst="rect">
              <a:avLst/>
            </a:prstGeom>
            <a:noFill/>
            <a:ln w="9525">
              <a:noFill/>
              <a:miter lim="800000"/>
              <a:headEnd/>
              <a:tailEnd/>
            </a:ln>
          </p:spPr>
        </p:pic>
        <p:sp>
          <p:nvSpPr>
            <p:cNvPr id="4" name="Text Box 4"/>
            <p:cNvSpPr txBox="1">
              <a:spLocks noChangeArrowheads="1"/>
            </p:cNvSpPr>
            <p:nvPr/>
          </p:nvSpPr>
          <p:spPr bwMode="auto">
            <a:xfrm rot="-5400000">
              <a:off x="3769" y="-700"/>
              <a:ext cx="102" cy="6337"/>
            </a:xfrm>
            <a:prstGeom prst="rect">
              <a:avLst/>
            </a:prstGeom>
            <a:noFill/>
            <a:ln w="9525">
              <a:noFill/>
              <a:miter lim="800000"/>
            </a:ln>
          </p:spPr>
          <p:txBody>
            <a:bodyPr vert="eaVert" anchor="ctr"/>
            <a:p>
              <a:pPr algn="ctr" defTabSz="1219200" fontAlgn="auto">
                <a:spcBef>
                  <a:spcPts val="0"/>
                </a:spcBef>
                <a:spcAft>
                  <a:spcPts val="0"/>
                </a:spcAft>
              </a:pPr>
              <a:endParaRPr lang="zh-CN" altLang="en-US" sz="800" b="1">
                <a:solidFill>
                  <a:prstClr val="black"/>
                </a:solidFill>
                <a:latin typeface="Calibri"/>
                <a:ea typeface="宋体" panose="02010600030101010101" pitchFamily="2" charset="-122"/>
              </a:endParaRPr>
            </a:p>
          </p:txBody>
        </p:sp>
      </p:grpSp>
      <p:sp>
        <p:nvSpPr>
          <p:cNvPr id="5" name="椭圆 11"/>
          <p:cNvSpPr/>
          <p:nvPr/>
        </p:nvSpPr>
        <p:spPr>
          <a:xfrm>
            <a:off x="5096113" y="1426515"/>
            <a:ext cx="1732879" cy="1731291"/>
          </a:xfrm>
          <a:prstGeom prst="ellipse">
            <a:avLst/>
          </a:prstGeom>
          <a:gradFill flip="none" rotWithShape="1">
            <a:gsLst>
              <a:gs pos="0">
                <a:schemeClr val="bg1">
                  <a:lumMod val="85000"/>
                </a:schemeClr>
              </a:gs>
              <a:gs pos="100000">
                <a:schemeClr val="bg1"/>
              </a:gs>
            </a:gsLst>
            <a:lin ang="2700000" scaled="1"/>
            <a:tileRect/>
          </a:gradFill>
          <a:ln w="38100">
            <a:gradFill flip="none" rotWithShape="1">
              <a:gsLst>
                <a:gs pos="0">
                  <a:schemeClr val="bg1"/>
                </a:gs>
                <a:gs pos="100000">
                  <a:schemeClr val="bg1">
                    <a:lumMod val="85000"/>
                  </a:schemeClr>
                </a:gs>
              </a:gsLst>
              <a:lin ang="2700000" scaled="1"/>
              <a:tileRect/>
            </a:gradFill>
          </a:ln>
          <a:effectLst>
            <a:outerShdw blurRad="88900" dist="1016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40" tIns="45721" rIns="91440" bIns="45721" anchor="b" anchorCtr="0"/>
          <a:p>
            <a:pPr algn="ctr" defTabSz="1219200" fontAlgn="auto">
              <a:spcBef>
                <a:spcPts val="0"/>
              </a:spcBef>
              <a:spcAft>
                <a:spcPts val="0"/>
              </a:spcAft>
              <a:defRPr/>
            </a:pPr>
            <a:r>
              <a:rPr lang="en-US" altLang="zh-CN" sz="6000" b="1" dirty="0">
                <a:solidFill>
                  <a:srgbClr val="2C9F76"/>
                </a:solidFill>
                <a:latin typeface="微软雅黑" panose="020B0503020204020204" pitchFamily="34" charset="-122"/>
                <a:ea typeface="微软雅黑" panose="020B0503020204020204" pitchFamily="34" charset="-122"/>
              </a:rPr>
              <a:t>02</a:t>
            </a:r>
            <a:endParaRPr lang="en-US" altLang="zh-CN" sz="6000" b="1" dirty="0">
              <a:solidFill>
                <a:srgbClr val="2C9F76"/>
              </a:solidFill>
              <a:latin typeface="微软雅黑" panose="020B0503020204020204" pitchFamily="34" charset="-122"/>
              <a:ea typeface="微软雅黑" panose="020B0503020204020204" pitchFamily="34" charset="-122"/>
            </a:endParaRPr>
          </a:p>
        </p:txBody>
      </p:sp>
      <p:sp>
        <p:nvSpPr>
          <p:cNvPr id="6" name="文本框 13"/>
          <p:cNvSpPr txBox="1">
            <a:spLocks noChangeArrowheads="1"/>
          </p:cNvSpPr>
          <p:nvPr/>
        </p:nvSpPr>
        <p:spPr bwMode="auto">
          <a:xfrm>
            <a:off x="3407701" y="3411212"/>
            <a:ext cx="5313873" cy="768350"/>
          </a:xfrm>
          <a:prstGeom prst="rect">
            <a:avLst/>
          </a:prstGeom>
          <a:noFill/>
          <a:ln w="9525">
            <a:noFill/>
            <a:miter lim="800000"/>
          </a:ln>
        </p:spPr>
        <p:txBody>
          <a:bodyPr wrap="square" lIns="91440" tIns="45721" rIns="91440" bIns="45721">
            <a:spAutoFit/>
          </a:bodyPr>
          <a:p>
            <a:pPr algn="ctr" defTabSz="1219200" fontAlgn="auto">
              <a:spcBef>
                <a:spcPts val="0"/>
              </a:spcBef>
              <a:spcAft>
                <a:spcPts val="0"/>
              </a:spcAft>
            </a:pPr>
            <a:r>
              <a:rPr lang="zh-CN" altLang="en-US" sz="4400" b="1" dirty="0">
                <a:solidFill>
                  <a:prstClr val="black">
                    <a:lumMod val="75000"/>
                    <a:lumOff val="25000"/>
                  </a:prstClr>
                </a:solidFill>
              </a:rPr>
              <a:t>技术路线</a:t>
            </a:r>
            <a:endParaRPr lang="zh-CN" altLang="en-US" sz="4400" b="1" dirty="0">
              <a:solidFill>
                <a:prstClr val="black">
                  <a:lumMod val="75000"/>
                  <a:lumOff val="25000"/>
                </a:prstClr>
              </a:solidFill>
            </a:endParaRPr>
          </a:p>
        </p:txBody>
      </p:sp>
      <p:grpSp>
        <p:nvGrpSpPr>
          <p:cNvPr id="7" name="组合 7"/>
          <p:cNvGrpSpPr/>
          <p:nvPr/>
        </p:nvGrpSpPr>
        <p:grpSpPr>
          <a:xfrm>
            <a:off x="8673423" y="5060159"/>
            <a:ext cx="1571897" cy="1320775"/>
            <a:chOff x="304800" y="673100"/>
            <a:chExt cx="4000500" cy="4000500"/>
          </a:xfrm>
          <a:effectLst>
            <a:outerShdw blurRad="444500" dist="254000" dir="8100000" algn="tr" rotWithShape="0">
              <a:prstClr val="black">
                <a:alpha val="50000"/>
              </a:prstClr>
            </a:outerShdw>
          </a:effectLst>
        </p:grpSpPr>
        <p:sp>
          <p:nvSpPr>
            <p:cNvPr id="30" name="同心圆 11"/>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00" kern="0">
                <a:solidFill>
                  <a:sysClr val="windowText" lastClr="000000"/>
                </a:solidFill>
                <a:latin typeface="Calibri"/>
                <a:ea typeface="宋体" panose="02010600030101010101" pitchFamily="2" charset="-122"/>
              </a:endParaRPr>
            </a:p>
          </p:txBody>
        </p:sp>
        <p:sp>
          <p:nvSpPr>
            <p:cNvPr id="31" name="椭圆 12"/>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00" kern="0">
                <a:solidFill>
                  <a:sysClr val="window" lastClr="FFFFFF"/>
                </a:solidFill>
                <a:latin typeface="Calibri"/>
                <a:ea typeface="宋体" panose="02010600030101010101" pitchFamily="2" charset="-122"/>
              </a:endParaRPr>
            </a:p>
          </p:txBody>
        </p:sp>
      </p:grpSp>
      <p:grpSp>
        <p:nvGrpSpPr>
          <p:cNvPr id="32" name="组合 10"/>
          <p:cNvGrpSpPr/>
          <p:nvPr/>
        </p:nvGrpSpPr>
        <p:grpSpPr>
          <a:xfrm>
            <a:off x="6637837" y="5603011"/>
            <a:ext cx="840052" cy="705849"/>
            <a:chOff x="304800" y="673100"/>
            <a:chExt cx="4000500" cy="4000500"/>
          </a:xfrm>
          <a:effectLst>
            <a:outerShdw blurRad="444500" dist="254000" dir="8100000" algn="tr" rotWithShape="0">
              <a:prstClr val="black">
                <a:alpha val="50000"/>
              </a:prstClr>
            </a:outerShdw>
          </a:effectLst>
        </p:grpSpPr>
        <p:sp>
          <p:nvSpPr>
            <p:cNvPr id="48" name="同心圆 14"/>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sp>
          <p:nvSpPr>
            <p:cNvPr id="49" name="椭圆 15"/>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grpSp>
      <p:grpSp>
        <p:nvGrpSpPr>
          <p:cNvPr id="50" name="组合 14"/>
          <p:cNvGrpSpPr/>
          <p:nvPr/>
        </p:nvGrpSpPr>
        <p:grpSpPr>
          <a:xfrm>
            <a:off x="7542615" y="6078643"/>
            <a:ext cx="1186999" cy="997365"/>
            <a:chOff x="304800" y="673100"/>
            <a:chExt cx="4000500" cy="4000500"/>
          </a:xfrm>
          <a:effectLst>
            <a:outerShdw blurRad="444500" dist="254000" dir="8100000" algn="tr" rotWithShape="0">
              <a:prstClr val="black">
                <a:alpha val="50000"/>
              </a:prstClr>
            </a:outerShdw>
          </a:effectLst>
        </p:grpSpPr>
        <p:sp>
          <p:nvSpPr>
            <p:cNvPr id="51" name="同心圆 17"/>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sp>
          <p:nvSpPr>
            <p:cNvPr id="52" name="椭圆 18"/>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grpSp>
      <p:grpSp>
        <p:nvGrpSpPr>
          <p:cNvPr id="53" name="组合 17"/>
          <p:cNvGrpSpPr/>
          <p:nvPr/>
        </p:nvGrpSpPr>
        <p:grpSpPr>
          <a:xfrm>
            <a:off x="10638345" y="5781835"/>
            <a:ext cx="914123" cy="768084"/>
            <a:chOff x="304800" y="673100"/>
            <a:chExt cx="4000500" cy="4000500"/>
          </a:xfrm>
          <a:effectLst>
            <a:outerShdw blurRad="444500" dist="254000" dir="8100000" algn="tr" rotWithShape="0">
              <a:prstClr val="black">
                <a:alpha val="50000"/>
              </a:prstClr>
            </a:outerShdw>
          </a:effectLst>
        </p:grpSpPr>
        <p:sp>
          <p:nvSpPr>
            <p:cNvPr id="54" name="同心圆 20"/>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00" kern="0">
                <a:solidFill>
                  <a:sysClr val="windowText" lastClr="000000"/>
                </a:solidFill>
                <a:latin typeface="Calibri"/>
                <a:ea typeface="宋体" panose="02010600030101010101" pitchFamily="2" charset="-122"/>
              </a:endParaRPr>
            </a:p>
          </p:txBody>
        </p:sp>
        <p:sp>
          <p:nvSpPr>
            <p:cNvPr id="55" name="椭圆 21"/>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00" kern="0">
                <a:solidFill>
                  <a:sysClr val="window" lastClr="FFFFFF"/>
                </a:solidFill>
                <a:latin typeface="Calibri"/>
                <a:ea typeface="宋体" panose="02010600030101010101" pitchFamily="2" charset="-122"/>
              </a:endParaRPr>
            </a:p>
          </p:txBody>
        </p:sp>
      </p:grpSp>
      <p:grpSp>
        <p:nvGrpSpPr>
          <p:cNvPr id="56" name="组合 20"/>
          <p:cNvGrpSpPr/>
          <p:nvPr/>
        </p:nvGrpSpPr>
        <p:grpSpPr>
          <a:xfrm>
            <a:off x="1316428" y="6172607"/>
            <a:ext cx="784905" cy="659511"/>
            <a:chOff x="304800" y="673100"/>
            <a:chExt cx="4000500" cy="4000500"/>
          </a:xfrm>
          <a:effectLst>
            <a:outerShdw blurRad="444500" dist="254000" dir="8100000" algn="tr" rotWithShape="0">
              <a:prstClr val="black">
                <a:alpha val="50000"/>
              </a:prstClr>
            </a:outerShdw>
          </a:effectLst>
        </p:grpSpPr>
        <p:sp>
          <p:nvSpPr>
            <p:cNvPr id="57" name="同心圆 23"/>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sp>
          <p:nvSpPr>
            <p:cNvPr id="58" name="椭圆 24"/>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grpSp>
      <p:grpSp>
        <p:nvGrpSpPr>
          <p:cNvPr id="59" name="组合 23"/>
          <p:cNvGrpSpPr/>
          <p:nvPr/>
        </p:nvGrpSpPr>
        <p:grpSpPr>
          <a:xfrm>
            <a:off x="5577295" y="5420080"/>
            <a:ext cx="336553" cy="282788"/>
            <a:chOff x="304800" y="673100"/>
            <a:chExt cx="4000500" cy="4000500"/>
          </a:xfrm>
          <a:effectLst>
            <a:outerShdw blurRad="444500" dist="254000" dir="8100000" algn="tr" rotWithShape="0">
              <a:prstClr val="black">
                <a:alpha val="50000"/>
              </a:prstClr>
            </a:outerShdw>
          </a:effectLst>
        </p:grpSpPr>
        <p:sp>
          <p:nvSpPr>
            <p:cNvPr id="60" name="同心圆 26"/>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sp>
          <p:nvSpPr>
            <p:cNvPr id="61" name="椭圆 27"/>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grpSp>
      <p:grpSp>
        <p:nvGrpSpPr>
          <p:cNvPr id="62" name="组合 26"/>
          <p:cNvGrpSpPr/>
          <p:nvPr/>
        </p:nvGrpSpPr>
        <p:grpSpPr>
          <a:xfrm>
            <a:off x="4535756" y="5208683"/>
            <a:ext cx="705220" cy="592555"/>
            <a:chOff x="304800" y="673100"/>
            <a:chExt cx="4000500" cy="4000500"/>
          </a:xfrm>
          <a:effectLst>
            <a:outerShdw blurRad="444500" dist="254000" dir="8100000" algn="tr" rotWithShape="0">
              <a:prstClr val="black">
                <a:alpha val="50000"/>
              </a:prstClr>
            </a:outerShdw>
          </a:effectLst>
        </p:grpSpPr>
        <p:sp>
          <p:nvSpPr>
            <p:cNvPr id="63" name="同心圆 29"/>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sp>
          <p:nvSpPr>
            <p:cNvPr id="64" name="椭圆 30"/>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grpSp>
      <p:grpSp>
        <p:nvGrpSpPr>
          <p:cNvPr id="65" name="组合 32"/>
          <p:cNvGrpSpPr/>
          <p:nvPr/>
        </p:nvGrpSpPr>
        <p:grpSpPr>
          <a:xfrm>
            <a:off x="6186709" y="5140887"/>
            <a:ext cx="297351" cy="249847"/>
            <a:chOff x="304800" y="673100"/>
            <a:chExt cx="4000500" cy="4000500"/>
          </a:xfrm>
          <a:effectLst>
            <a:outerShdw blurRad="444500" dist="254000" dir="8100000" algn="tr" rotWithShape="0">
              <a:prstClr val="black">
                <a:alpha val="50000"/>
              </a:prstClr>
            </a:outerShdw>
          </a:effectLst>
        </p:grpSpPr>
        <p:sp>
          <p:nvSpPr>
            <p:cNvPr id="66" name="同心圆 35"/>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sp>
          <p:nvSpPr>
            <p:cNvPr id="67" name="椭圆 36"/>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grpSp>
      <p:grpSp>
        <p:nvGrpSpPr>
          <p:cNvPr id="68" name="组合 35"/>
          <p:cNvGrpSpPr/>
          <p:nvPr/>
        </p:nvGrpSpPr>
        <p:grpSpPr>
          <a:xfrm>
            <a:off x="2885153" y="5852753"/>
            <a:ext cx="1571897" cy="1320775"/>
            <a:chOff x="304800" y="673100"/>
            <a:chExt cx="4000500" cy="4000500"/>
          </a:xfrm>
          <a:effectLst>
            <a:outerShdw blurRad="444500" dist="254000" dir="8100000" algn="tr" rotWithShape="0">
              <a:prstClr val="black">
                <a:alpha val="50000"/>
              </a:prstClr>
            </a:outerShdw>
          </a:effectLst>
        </p:grpSpPr>
        <p:sp>
          <p:nvSpPr>
            <p:cNvPr id="69" name="同心圆 38"/>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00" kern="0">
                <a:solidFill>
                  <a:sysClr val="windowText" lastClr="000000"/>
                </a:solidFill>
                <a:latin typeface="Calibri"/>
                <a:ea typeface="宋体" panose="02010600030101010101" pitchFamily="2" charset="-122"/>
              </a:endParaRPr>
            </a:p>
          </p:txBody>
        </p:sp>
        <p:sp>
          <p:nvSpPr>
            <p:cNvPr id="70" name="椭圆 39"/>
            <p:cNvSpPr/>
            <p:nvPr/>
          </p:nvSpPr>
          <p:spPr>
            <a:xfrm>
              <a:off x="392112" y="760412"/>
              <a:ext cx="3825873" cy="3825873"/>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00" kern="0">
                <a:solidFill>
                  <a:sysClr val="window" lastClr="FFFFFF"/>
                </a:solidFill>
                <a:latin typeface="Calibri"/>
                <a:ea typeface="宋体" panose="02010600030101010101" pitchFamily="2" charset="-122"/>
              </a:endParaRPr>
            </a:p>
          </p:txBody>
        </p:sp>
      </p:grpSp>
      <p:grpSp>
        <p:nvGrpSpPr>
          <p:cNvPr id="71" name="组合 38"/>
          <p:cNvGrpSpPr/>
          <p:nvPr/>
        </p:nvGrpSpPr>
        <p:grpSpPr>
          <a:xfrm>
            <a:off x="1994679" y="5579547"/>
            <a:ext cx="693380" cy="582608"/>
            <a:chOff x="304800" y="673100"/>
            <a:chExt cx="4000500" cy="4000500"/>
          </a:xfrm>
          <a:effectLst>
            <a:outerShdw blurRad="444500" dist="254000" dir="8100000" algn="tr" rotWithShape="0">
              <a:prstClr val="black">
                <a:alpha val="50000"/>
              </a:prstClr>
            </a:outerShdw>
          </a:effectLst>
        </p:grpSpPr>
        <p:sp>
          <p:nvSpPr>
            <p:cNvPr id="72" name="同心圆 41"/>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sp>
          <p:nvSpPr>
            <p:cNvPr id="73" name="椭圆 42"/>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grpSp>
      <p:grpSp>
        <p:nvGrpSpPr>
          <p:cNvPr id="74" name="组合 41"/>
          <p:cNvGrpSpPr/>
          <p:nvPr/>
        </p:nvGrpSpPr>
        <p:grpSpPr>
          <a:xfrm>
            <a:off x="682693" y="5956313"/>
            <a:ext cx="422375" cy="354897"/>
            <a:chOff x="304800" y="673100"/>
            <a:chExt cx="4000500" cy="4000500"/>
          </a:xfrm>
          <a:effectLst>
            <a:outerShdw blurRad="444500" dist="254000" dir="8100000" algn="tr" rotWithShape="0">
              <a:prstClr val="black">
                <a:alpha val="50000"/>
              </a:prstClr>
            </a:outerShdw>
          </a:effectLst>
        </p:grpSpPr>
        <p:sp>
          <p:nvSpPr>
            <p:cNvPr id="75" name="同心圆 44"/>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sp>
          <p:nvSpPr>
            <p:cNvPr id="76" name="椭圆 45"/>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grpSp>
      <p:grpSp>
        <p:nvGrpSpPr>
          <p:cNvPr id="77" name="组合 44"/>
          <p:cNvGrpSpPr/>
          <p:nvPr/>
        </p:nvGrpSpPr>
        <p:grpSpPr>
          <a:xfrm>
            <a:off x="450812" y="5678136"/>
            <a:ext cx="211188" cy="177449"/>
            <a:chOff x="304800" y="673100"/>
            <a:chExt cx="4000500" cy="4000500"/>
          </a:xfrm>
          <a:effectLst>
            <a:outerShdw blurRad="444500" dist="254000" dir="8100000" algn="tr" rotWithShape="0">
              <a:prstClr val="black">
                <a:alpha val="50000"/>
              </a:prstClr>
            </a:outerShdw>
          </a:effectLst>
        </p:grpSpPr>
        <p:sp>
          <p:nvSpPr>
            <p:cNvPr id="78" name="同心圆 47"/>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sp>
          <p:nvSpPr>
            <p:cNvPr id="79" name="椭圆 48"/>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gr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占位符 1"/>
          <p:cNvSpPr>
            <a:spLocks noGrp="1"/>
          </p:cNvSpPr>
          <p:nvPr>
            <p:ph type="body" sz="quarter" idx="13"/>
          </p:nvPr>
        </p:nvSpPr>
        <p:spPr>
          <a:xfrm>
            <a:off x="371264" y="435399"/>
            <a:ext cx="11449049" cy="469900"/>
          </a:xfrm>
          <a:noFill/>
          <a:ln>
            <a:noFill/>
          </a:ln>
        </p:spPr>
        <p:txBody>
          <a:bodyPr anchor="b" anchorCtr="0"/>
          <a:lstStyle/>
          <a:p>
            <a:pPr eaLnBrk="1" hangingPunct="1">
              <a:buClrTx/>
              <a:buSzTx/>
            </a:pPr>
            <a:r>
              <a:rPr lang="en-US" altLang="zh-CN" kern="1200" dirty="0">
                <a:latin typeface="黑体" panose="02010600030101010101" pitchFamily="49" charset="-122"/>
                <a:ea typeface="黑体" panose="02010600030101010101" pitchFamily="49" charset="-122"/>
                <a:cs typeface="黑体" panose="02010600030101010101" pitchFamily="49" charset="-122"/>
              </a:rPr>
              <a:t>02   </a:t>
            </a:r>
            <a:r>
              <a:rPr lang="zh-CN" altLang="en-US" kern="1200" dirty="0">
                <a:latin typeface="黑体" panose="02010600030101010101" pitchFamily="49" charset="-122"/>
                <a:ea typeface="黑体" panose="02010600030101010101" pitchFamily="49" charset="-122"/>
                <a:cs typeface="黑体" panose="02010600030101010101" pitchFamily="49" charset="-122"/>
              </a:rPr>
              <a:t>技术路线</a:t>
            </a:r>
            <a:endParaRPr lang="zh-CN" altLang="en-US" kern="1200" dirty="0">
              <a:latin typeface="黑体" panose="02010600030101010101" pitchFamily="49" charset="-122"/>
              <a:ea typeface="黑体" panose="02010600030101010101" pitchFamily="49" charset="-122"/>
              <a:cs typeface="黑体" panose="02010600030101010101" pitchFamily="49" charset="-122"/>
            </a:endParaRPr>
          </a:p>
        </p:txBody>
      </p:sp>
      <p:pic>
        <p:nvPicPr>
          <p:cNvPr id="12" name="Picture 1" descr="C:\Users\Administrator\Desktop\t011b1f6b967fbc2c0a.png"/>
          <p:cNvPicPr>
            <a:picLocks noChangeAspect="1"/>
          </p:cNvPicPr>
          <p:nvPr/>
        </p:nvPicPr>
        <p:blipFill>
          <a:blip r:embed="rId1"/>
          <a:stretch>
            <a:fillRect/>
          </a:stretch>
        </p:blipFill>
        <p:spPr>
          <a:xfrm>
            <a:off x="10854281" y="100465"/>
            <a:ext cx="1084560" cy="1140393"/>
          </a:xfrm>
          <a:prstGeom prst="rect">
            <a:avLst/>
          </a:prstGeom>
          <a:noFill/>
          <a:ln w="9525">
            <a:noFill/>
          </a:ln>
        </p:spPr>
      </p:pic>
      <p:sp>
        <p:nvSpPr>
          <p:cNvPr id="13" name="Flowchart: Alternate Process 12"/>
          <p:cNvSpPr/>
          <p:nvPr/>
        </p:nvSpPr>
        <p:spPr>
          <a:xfrm>
            <a:off x="1200785" y="2299970"/>
            <a:ext cx="1219200" cy="343535"/>
          </a:xfrm>
          <a:prstGeom prst="flowChartAlternateProcess">
            <a:avLst/>
          </a:prstGeom>
        </p:spPr>
        <p:style>
          <a:lnRef idx="1">
            <a:schemeClr val="accent4"/>
          </a:lnRef>
          <a:fillRef idx="2">
            <a:schemeClr val="accent4"/>
          </a:fillRef>
          <a:effectRef idx="1">
            <a:schemeClr val="accent4"/>
          </a:effectRef>
          <a:fontRef idx="minor">
            <a:schemeClr val="dk1"/>
          </a:fontRef>
        </p:style>
        <p:txBody>
          <a:bodyPr rtlCol="0" anchor="ctr"/>
          <a:p>
            <a:pPr algn="ctr"/>
            <a:r>
              <a:rPr lang="zh-CN" altLang="en-US" sz="1600" b="1"/>
              <a:t>研究内容</a:t>
            </a:r>
            <a:endParaRPr lang="zh-CN" altLang="en-US" sz="1600" b="1"/>
          </a:p>
        </p:txBody>
      </p:sp>
      <p:sp>
        <p:nvSpPr>
          <p:cNvPr id="14" name="Flowchart: Alternate Process 13"/>
          <p:cNvSpPr/>
          <p:nvPr/>
        </p:nvSpPr>
        <p:spPr>
          <a:xfrm>
            <a:off x="1889125" y="3103880"/>
            <a:ext cx="530860" cy="1574165"/>
          </a:xfrm>
          <a:prstGeom prst="flowChartAlternateProcess">
            <a:avLst/>
          </a:prstGeom>
        </p:spPr>
        <p:style>
          <a:lnRef idx="1">
            <a:schemeClr val="accent4"/>
          </a:lnRef>
          <a:fillRef idx="2">
            <a:schemeClr val="accent4"/>
          </a:fillRef>
          <a:effectRef idx="1">
            <a:schemeClr val="accent4"/>
          </a:effectRef>
          <a:fontRef idx="minor">
            <a:schemeClr val="dk1"/>
          </a:fontRef>
        </p:style>
        <p:txBody>
          <a:bodyPr rtlCol="0" anchor="ctr"/>
          <a:p>
            <a:pPr algn="ctr"/>
            <a:r>
              <a:rPr lang="zh-CN" altLang="en-US" sz="1600" b="1"/>
              <a:t>研究路径</a:t>
            </a:r>
            <a:endParaRPr lang="zh-CN" altLang="en-US" sz="1600" b="1"/>
          </a:p>
        </p:txBody>
      </p:sp>
      <p:sp>
        <p:nvSpPr>
          <p:cNvPr id="15" name="Flowchart: Alternate Process 14"/>
          <p:cNvSpPr/>
          <p:nvPr/>
        </p:nvSpPr>
        <p:spPr>
          <a:xfrm>
            <a:off x="1200785" y="1524635"/>
            <a:ext cx="1219200" cy="343535"/>
          </a:xfrm>
          <a:prstGeom prst="flowChartAlternateProcess">
            <a:avLst/>
          </a:prstGeom>
        </p:spPr>
        <p:style>
          <a:lnRef idx="1">
            <a:schemeClr val="accent4"/>
          </a:lnRef>
          <a:fillRef idx="2">
            <a:schemeClr val="accent4"/>
          </a:fillRef>
          <a:effectRef idx="1">
            <a:schemeClr val="accent4"/>
          </a:effectRef>
          <a:fontRef idx="minor">
            <a:schemeClr val="dk1"/>
          </a:fontRef>
        </p:style>
        <p:txBody>
          <a:bodyPr rtlCol="0" anchor="ctr"/>
          <a:p>
            <a:pPr algn="ctr"/>
            <a:r>
              <a:rPr lang="zh-CN" altLang="en-US" sz="1600" b="1"/>
              <a:t>研究主题</a:t>
            </a:r>
            <a:endParaRPr lang="zh-CN" altLang="en-US" sz="1600" b="1"/>
          </a:p>
        </p:txBody>
      </p:sp>
      <p:sp>
        <p:nvSpPr>
          <p:cNvPr id="16" name="Flowchart: Alternate Process 15"/>
          <p:cNvSpPr/>
          <p:nvPr/>
        </p:nvSpPr>
        <p:spPr>
          <a:xfrm>
            <a:off x="1200785" y="5137785"/>
            <a:ext cx="1219200" cy="343535"/>
          </a:xfrm>
          <a:prstGeom prst="flowChartAlternateProcess">
            <a:avLst/>
          </a:prstGeom>
        </p:spPr>
        <p:style>
          <a:lnRef idx="1">
            <a:schemeClr val="accent4"/>
          </a:lnRef>
          <a:fillRef idx="2">
            <a:schemeClr val="accent4"/>
          </a:fillRef>
          <a:effectRef idx="1">
            <a:schemeClr val="accent4"/>
          </a:effectRef>
          <a:fontRef idx="minor">
            <a:schemeClr val="dk1"/>
          </a:fontRef>
        </p:style>
        <p:txBody>
          <a:bodyPr rtlCol="0" anchor="ctr"/>
          <a:p>
            <a:pPr algn="ctr"/>
            <a:r>
              <a:rPr lang="zh-CN" altLang="en-US" sz="1600" b="1"/>
              <a:t>表征手段</a:t>
            </a:r>
            <a:endParaRPr lang="zh-CN" altLang="en-US" sz="1600" b="1"/>
          </a:p>
        </p:txBody>
      </p:sp>
      <p:sp>
        <p:nvSpPr>
          <p:cNvPr id="17" name="Flowchart: Alternate Process 16"/>
          <p:cNvSpPr/>
          <p:nvPr/>
        </p:nvSpPr>
        <p:spPr>
          <a:xfrm>
            <a:off x="1200785" y="5842000"/>
            <a:ext cx="1219200" cy="343535"/>
          </a:xfrm>
          <a:prstGeom prst="flowChartAlternateProcess">
            <a:avLst/>
          </a:prstGeom>
        </p:spPr>
        <p:style>
          <a:lnRef idx="1">
            <a:schemeClr val="accent4"/>
          </a:lnRef>
          <a:fillRef idx="2">
            <a:schemeClr val="accent4"/>
          </a:fillRef>
          <a:effectRef idx="1">
            <a:schemeClr val="accent4"/>
          </a:effectRef>
          <a:fontRef idx="minor">
            <a:schemeClr val="dk1"/>
          </a:fontRef>
        </p:style>
        <p:txBody>
          <a:bodyPr rtlCol="0" anchor="ctr"/>
          <a:p>
            <a:pPr algn="ctr"/>
            <a:r>
              <a:rPr lang="zh-CN" altLang="en-US" sz="1600" b="1"/>
              <a:t>研究目的</a:t>
            </a:r>
            <a:endParaRPr lang="zh-CN" altLang="en-US" sz="1600" b="1"/>
          </a:p>
        </p:txBody>
      </p:sp>
      <p:sp>
        <p:nvSpPr>
          <p:cNvPr id="18" name="Flowchart: Alternate Process 17"/>
          <p:cNvSpPr/>
          <p:nvPr/>
        </p:nvSpPr>
        <p:spPr>
          <a:xfrm>
            <a:off x="4518025" y="1508125"/>
            <a:ext cx="3010535" cy="375920"/>
          </a:xfrm>
          <a:prstGeom prst="flowChartAlternateProcess">
            <a:avLst/>
          </a:prstGeom>
          <a:gradFill>
            <a:gsLst>
              <a:gs pos="100000">
                <a:schemeClr val="accent2">
                  <a:lumMod val="60000"/>
                  <a:lumOff val="40000"/>
                </a:schemeClr>
              </a:gs>
              <a:gs pos="0">
                <a:schemeClr val="accent2">
                  <a:alpha val="23000"/>
                  <a:lumMod val="85000"/>
                </a:schemeClr>
              </a:gs>
            </a:gsLst>
          </a:gradFill>
        </p:spPr>
        <p:style>
          <a:lnRef idx="1">
            <a:schemeClr val="accent1"/>
          </a:lnRef>
          <a:fillRef idx="2">
            <a:schemeClr val="accent1"/>
          </a:fillRef>
          <a:effectRef idx="1">
            <a:schemeClr val="accent1"/>
          </a:effectRef>
          <a:fontRef idx="minor">
            <a:schemeClr val="dk1"/>
          </a:fontRef>
        </p:style>
        <p:txBody>
          <a:bodyPr rtlCol="0" anchor="ctr"/>
          <a:p>
            <a:pPr algn="ctr"/>
            <a:r>
              <a:rPr lang="en-US" sz="1400" b="1">
                <a:solidFill>
                  <a:schemeClr val="tx1"/>
                </a:solidFill>
              </a:rPr>
              <a:t>氮元素</a:t>
            </a:r>
            <a:r>
              <a:rPr lang="zh-CN" altLang="en-US" sz="1400" b="1">
                <a:solidFill>
                  <a:schemeClr val="tx1"/>
                </a:solidFill>
              </a:rPr>
              <a:t>的</a:t>
            </a:r>
            <a:r>
              <a:rPr lang="en-US" sz="1400" b="1">
                <a:solidFill>
                  <a:schemeClr val="tx1"/>
                </a:solidFill>
              </a:rPr>
              <a:t>迁移转化机制</a:t>
            </a:r>
            <a:endParaRPr lang="en-US" sz="1400" b="1">
              <a:solidFill>
                <a:schemeClr val="tx1"/>
              </a:solidFill>
            </a:endParaRPr>
          </a:p>
        </p:txBody>
      </p:sp>
      <p:sp>
        <p:nvSpPr>
          <p:cNvPr id="19" name="Flowchart: Alternate Process 18"/>
          <p:cNvSpPr/>
          <p:nvPr/>
        </p:nvSpPr>
        <p:spPr>
          <a:xfrm>
            <a:off x="6323965" y="2179320"/>
            <a:ext cx="2244090" cy="584200"/>
          </a:xfrm>
          <a:prstGeom prst="flowChartAlternateProcess">
            <a:avLst/>
          </a:prstGeom>
          <a:gradFill>
            <a:gsLst>
              <a:gs pos="100000">
                <a:schemeClr val="accent2">
                  <a:lumMod val="60000"/>
                  <a:lumOff val="40000"/>
                </a:schemeClr>
              </a:gs>
              <a:gs pos="0">
                <a:schemeClr val="accent2">
                  <a:alpha val="23000"/>
                  <a:lumMod val="85000"/>
                </a:schemeClr>
              </a:gs>
            </a:gsLst>
          </a:gradFill>
        </p:spPr>
        <p:style>
          <a:lnRef idx="1">
            <a:schemeClr val="accent1"/>
          </a:lnRef>
          <a:fillRef idx="2">
            <a:schemeClr val="accent1"/>
          </a:fillRef>
          <a:effectRef idx="1">
            <a:schemeClr val="accent1"/>
          </a:effectRef>
          <a:fontRef idx="minor">
            <a:schemeClr val="dk1"/>
          </a:fontRef>
        </p:style>
        <p:txBody>
          <a:bodyPr rtlCol="0" anchor="ctr"/>
          <a:p>
            <a:pPr algn="ctr"/>
            <a:r>
              <a:rPr sz="1400" b="1">
                <a:solidFill>
                  <a:schemeClr val="tx1"/>
                </a:solidFill>
              </a:rPr>
              <a:t>木糖在水热反应过程中对氮转化迁移特性的影响</a:t>
            </a:r>
            <a:endParaRPr sz="1400" b="1">
              <a:solidFill>
                <a:schemeClr val="tx1"/>
              </a:solidFill>
            </a:endParaRPr>
          </a:p>
        </p:txBody>
      </p:sp>
      <p:sp>
        <p:nvSpPr>
          <p:cNvPr id="20" name="Flowchart: Alternate Process 19"/>
          <p:cNvSpPr/>
          <p:nvPr/>
        </p:nvSpPr>
        <p:spPr>
          <a:xfrm>
            <a:off x="2980690" y="2179320"/>
            <a:ext cx="2512060" cy="584200"/>
          </a:xfrm>
          <a:prstGeom prst="flowChartAlternateProcess">
            <a:avLst/>
          </a:prstGeom>
          <a:gradFill>
            <a:gsLst>
              <a:gs pos="100000">
                <a:schemeClr val="accent2">
                  <a:lumMod val="60000"/>
                  <a:lumOff val="40000"/>
                </a:schemeClr>
              </a:gs>
              <a:gs pos="0">
                <a:schemeClr val="accent2">
                  <a:alpha val="23000"/>
                  <a:lumMod val="85000"/>
                </a:schemeClr>
              </a:gs>
            </a:gsLst>
          </a:gradFill>
        </p:spPr>
        <p:style>
          <a:lnRef idx="1">
            <a:schemeClr val="accent1"/>
          </a:lnRef>
          <a:fillRef idx="2">
            <a:schemeClr val="accent1"/>
          </a:fillRef>
          <a:effectRef idx="1">
            <a:schemeClr val="accent1"/>
          </a:effectRef>
          <a:fontRef idx="minor">
            <a:schemeClr val="dk1"/>
          </a:fontRef>
        </p:style>
        <p:txBody>
          <a:bodyPr rtlCol="0" anchor="ctr"/>
          <a:p>
            <a:pPr algn="ctr"/>
            <a:r>
              <a:rPr sz="1400" b="1">
                <a:solidFill>
                  <a:schemeClr val="tx1"/>
                </a:solidFill>
              </a:rPr>
              <a:t>富氮生物质资源的热化学</a:t>
            </a:r>
            <a:endParaRPr sz="1400" b="1">
              <a:solidFill>
                <a:schemeClr val="tx1"/>
              </a:solidFill>
            </a:endParaRPr>
          </a:p>
          <a:p>
            <a:pPr algn="ctr"/>
            <a:r>
              <a:rPr sz="1400" b="1">
                <a:solidFill>
                  <a:schemeClr val="tx1"/>
                </a:solidFill>
              </a:rPr>
              <a:t>转化过程中氮的迁移与转化</a:t>
            </a:r>
            <a:endParaRPr sz="1400" b="1">
              <a:solidFill>
                <a:schemeClr val="tx1"/>
              </a:solidFill>
            </a:endParaRPr>
          </a:p>
        </p:txBody>
      </p:sp>
      <p:sp>
        <p:nvSpPr>
          <p:cNvPr id="21" name="Flowchart: Alternate Process 20"/>
          <p:cNvSpPr/>
          <p:nvPr/>
        </p:nvSpPr>
        <p:spPr>
          <a:xfrm>
            <a:off x="2927985" y="3058795"/>
            <a:ext cx="4737735" cy="374650"/>
          </a:xfrm>
          <a:prstGeom prst="flowChartAlternateProcess">
            <a:avLst/>
          </a:prstGeom>
          <a:gradFill>
            <a:gsLst>
              <a:gs pos="100000">
                <a:schemeClr val="accent2">
                  <a:lumMod val="60000"/>
                  <a:lumOff val="40000"/>
                </a:schemeClr>
              </a:gs>
              <a:gs pos="0">
                <a:schemeClr val="accent2">
                  <a:alpha val="23000"/>
                  <a:lumMod val="85000"/>
                </a:schemeClr>
              </a:gs>
            </a:gsLst>
          </a:gradFill>
        </p:spPr>
        <p:style>
          <a:lnRef idx="1">
            <a:schemeClr val="accent1"/>
          </a:lnRef>
          <a:fillRef idx="2">
            <a:schemeClr val="accent1"/>
          </a:fillRef>
          <a:effectRef idx="1">
            <a:schemeClr val="accent1"/>
          </a:effectRef>
          <a:fontRef idx="minor">
            <a:schemeClr val="dk1"/>
          </a:fontRef>
        </p:style>
        <p:txBody>
          <a:bodyPr rtlCol="0" anchor="ctr"/>
          <a:p>
            <a:pPr algn="ctr"/>
            <a:r>
              <a:rPr lang="zh-CN" sz="1400" b="1">
                <a:solidFill>
                  <a:schemeClr val="tx1"/>
                </a:solidFill>
                <a:sym typeface="+mn-ea"/>
              </a:rPr>
              <a:t>选择富氮生物质样品（废弃纤维板），进行水热反应处理</a:t>
            </a:r>
            <a:endParaRPr sz="1400" b="1">
              <a:solidFill>
                <a:schemeClr val="tx1"/>
              </a:solidFill>
            </a:endParaRPr>
          </a:p>
        </p:txBody>
      </p:sp>
      <p:sp>
        <p:nvSpPr>
          <p:cNvPr id="22" name="Flowchart: Alternate Process 21"/>
          <p:cNvSpPr/>
          <p:nvPr/>
        </p:nvSpPr>
        <p:spPr>
          <a:xfrm>
            <a:off x="3326765" y="3707765"/>
            <a:ext cx="1246505" cy="374650"/>
          </a:xfrm>
          <a:prstGeom prst="flowChartAlternateProcess">
            <a:avLst/>
          </a:prstGeom>
          <a:gradFill>
            <a:gsLst>
              <a:gs pos="100000">
                <a:schemeClr val="accent2">
                  <a:lumMod val="60000"/>
                  <a:lumOff val="40000"/>
                </a:schemeClr>
              </a:gs>
              <a:gs pos="0">
                <a:schemeClr val="accent2">
                  <a:alpha val="23000"/>
                  <a:lumMod val="85000"/>
                </a:schemeClr>
              </a:gs>
            </a:gsLst>
          </a:gradFill>
        </p:spPr>
        <p:style>
          <a:lnRef idx="1">
            <a:schemeClr val="accent1"/>
          </a:lnRef>
          <a:fillRef idx="2">
            <a:schemeClr val="accent1"/>
          </a:fillRef>
          <a:effectRef idx="1">
            <a:schemeClr val="accent1"/>
          </a:effectRef>
          <a:fontRef idx="minor">
            <a:schemeClr val="dk1"/>
          </a:fontRef>
        </p:style>
        <p:txBody>
          <a:bodyPr rtlCol="0" anchor="ctr"/>
          <a:p>
            <a:pPr algn="ctr"/>
            <a:r>
              <a:rPr sz="1400" b="1">
                <a:solidFill>
                  <a:schemeClr val="tx1"/>
                </a:solidFill>
              </a:rPr>
              <a:t>固相</a:t>
            </a:r>
            <a:r>
              <a:rPr lang="zh-CN" sz="1400" b="1">
                <a:solidFill>
                  <a:schemeClr val="tx1"/>
                </a:solidFill>
              </a:rPr>
              <a:t>产物</a:t>
            </a:r>
            <a:endParaRPr sz="1400" b="1">
              <a:solidFill>
                <a:schemeClr val="tx1"/>
              </a:solidFill>
            </a:endParaRPr>
          </a:p>
        </p:txBody>
      </p:sp>
      <p:sp>
        <p:nvSpPr>
          <p:cNvPr id="23" name="Flowchart: Alternate Process 22"/>
          <p:cNvSpPr/>
          <p:nvPr/>
        </p:nvSpPr>
        <p:spPr>
          <a:xfrm>
            <a:off x="5612765" y="3707765"/>
            <a:ext cx="2193925" cy="373380"/>
          </a:xfrm>
          <a:prstGeom prst="flowChartAlternateProcess">
            <a:avLst/>
          </a:prstGeom>
          <a:gradFill>
            <a:gsLst>
              <a:gs pos="100000">
                <a:schemeClr val="accent2">
                  <a:lumMod val="60000"/>
                  <a:lumOff val="40000"/>
                </a:schemeClr>
              </a:gs>
              <a:gs pos="0">
                <a:schemeClr val="accent2">
                  <a:alpha val="23000"/>
                  <a:lumMod val="85000"/>
                </a:schemeClr>
              </a:gs>
            </a:gsLst>
          </a:gradFill>
        </p:spPr>
        <p:style>
          <a:lnRef idx="1">
            <a:schemeClr val="accent1"/>
          </a:lnRef>
          <a:fillRef idx="2">
            <a:schemeClr val="accent1"/>
          </a:fillRef>
          <a:effectRef idx="1">
            <a:schemeClr val="accent1"/>
          </a:effectRef>
          <a:fontRef idx="minor">
            <a:schemeClr val="dk1"/>
          </a:fontRef>
        </p:style>
        <p:txBody>
          <a:bodyPr rtlCol="0" anchor="ctr"/>
          <a:p>
            <a:pPr algn="ctr"/>
            <a:r>
              <a:rPr lang="zh-CN" sz="1400" b="1">
                <a:solidFill>
                  <a:schemeClr val="tx1"/>
                </a:solidFill>
              </a:rPr>
              <a:t>液</a:t>
            </a:r>
            <a:r>
              <a:rPr sz="1400" b="1">
                <a:solidFill>
                  <a:schemeClr val="tx1"/>
                </a:solidFill>
              </a:rPr>
              <a:t>相</a:t>
            </a:r>
            <a:r>
              <a:rPr lang="zh-CN" sz="1400" b="1">
                <a:solidFill>
                  <a:schemeClr val="tx1"/>
                </a:solidFill>
              </a:rPr>
              <a:t>产物（水热液）</a:t>
            </a:r>
            <a:endParaRPr sz="1400" b="1">
              <a:solidFill>
                <a:schemeClr val="tx1"/>
              </a:solidFill>
            </a:endParaRPr>
          </a:p>
        </p:txBody>
      </p:sp>
      <p:sp>
        <p:nvSpPr>
          <p:cNvPr id="24" name="Flowchart: Alternate Process 23"/>
          <p:cNvSpPr/>
          <p:nvPr/>
        </p:nvSpPr>
        <p:spPr>
          <a:xfrm>
            <a:off x="8425180" y="3708400"/>
            <a:ext cx="2820035" cy="374650"/>
          </a:xfrm>
          <a:prstGeom prst="flowChartAlternateProcess">
            <a:avLst/>
          </a:prstGeom>
          <a:gradFill>
            <a:gsLst>
              <a:gs pos="100000">
                <a:schemeClr val="accent2">
                  <a:lumMod val="60000"/>
                  <a:lumOff val="40000"/>
                </a:schemeClr>
              </a:gs>
              <a:gs pos="0">
                <a:schemeClr val="accent2">
                  <a:alpha val="23000"/>
                  <a:lumMod val="85000"/>
                </a:schemeClr>
              </a:gs>
            </a:gsLst>
          </a:gradFill>
        </p:spPr>
        <p:style>
          <a:lnRef idx="1">
            <a:schemeClr val="accent1"/>
          </a:lnRef>
          <a:fillRef idx="2">
            <a:schemeClr val="accent1"/>
          </a:fillRef>
          <a:effectRef idx="1">
            <a:schemeClr val="accent1"/>
          </a:effectRef>
          <a:fontRef idx="minor">
            <a:schemeClr val="dk1"/>
          </a:fontRef>
        </p:style>
        <p:txBody>
          <a:bodyPr rtlCol="0" anchor="ctr"/>
          <a:p>
            <a:pPr algn="ctr"/>
            <a:r>
              <a:rPr lang="zh-CN" sz="1400" b="1">
                <a:solidFill>
                  <a:schemeClr val="tx1"/>
                </a:solidFill>
                <a:sym typeface="+mn-ea"/>
              </a:rPr>
              <a:t>加入木糖，进行共水热反应处理</a:t>
            </a:r>
            <a:endParaRPr sz="1400" b="1">
              <a:solidFill>
                <a:schemeClr val="tx1"/>
              </a:solidFill>
            </a:endParaRPr>
          </a:p>
        </p:txBody>
      </p:sp>
      <p:cxnSp>
        <p:nvCxnSpPr>
          <p:cNvPr id="25" name="Elbow Connector 24"/>
          <p:cNvCxnSpPr>
            <a:stCxn id="18" idx="2"/>
            <a:endCxn id="19" idx="0"/>
          </p:cNvCxnSpPr>
          <p:nvPr/>
        </p:nvCxnSpPr>
        <p:spPr>
          <a:xfrm rot="5400000" flipV="1">
            <a:off x="6587173" y="1320483"/>
            <a:ext cx="295275" cy="1422400"/>
          </a:xfrm>
          <a:prstGeom prst="bentConnector3">
            <a:avLst>
              <a:gd name="adj1" fmla="val 50000"/>
            </a:avLst>
          </a:prstGeom>
          <a:gradFill>
            <a:gsLst>
              <a:gs pos="100000">
                <a:schemeClr val="accent2">
                  <a:lumMod val="60000"/>
                  <a:lumOff val="40000"/>
                </a:schemeClr>
              </a:gs>
              <a:gs pos="0">
                <a:schemeClr val="accent2">
                  <a:alpha val="23000"/>
                  <a:lumMod val="85000"/>
                </a:schemeClr>
              </a:gs>
            </a:gsLst>
          </a:gradFill>
          <a:ln>
            <a:tailEnd type="arrow" w="med" len="med"/>
          </a:ln>
        </p:spPr>
        <p:style>
          <a:lnRef idx="1">
            <a:schemeClr val="accent1"/>
          </a:lnRef>
          <a:fillRef idx="2">
            <a:schemeClr val="accent1"/>
          </a:fillRef>
          <a:effectRef idx="1">
            <a:schemeClr val="accent1"/>
          </a:effectRef>
          <a:fontRef idx="minor">
            <a:schemeClr val="dk1"/>
          </a:fontRef>
        </p:style>
      </p:cxnSp>
      <p:cxnSp>
        <p:nvCxnSpPr>
          <p:cNvPr id="26" name="Elbow Connector 25"/>
          <p:cNvCxnSpPr>
            <a:stCxn id="20" idx="0"/>
            <a:endCxn id="18" idx="2"/>
          </p:cNvCxnSpPr>
          <p:nvPr/>
        </p:nvCxnSpPr>
        <p:spPr>
          <a:xfrm rot="16200000">
            <a:off x="4982528" y="1138238"/>
            <a:ext cx="295275" cy="1786890"/>
          </a:xfrm>
          <a:prstGeom prst="bentConnector3">
            <a:avLst>
              <a:gd name="adj1" fmla="val 50000"/>
            </a:avLst>
          </a:prstGeom>
          <a:gradFill>
            <a:gsLst>
              <a:gs pos="100000">
                <a:schemeClr val="accent2">
                  <a:lumMod val="60000"/>
                  <a:lumOff val="40000"/>
                </a:schemeClr>
              </a:gs>
              <a:gs pos="0">
                <a:schemeClr val="accent2">
                  <a:alpha val="23000"/>
                  <a:lumMod val="85000"/>
                </a:schemeClr>
              </a:gs>
            </a:gsLst>
          </a:gradFill>
          <a:ln>
            <a:headEnd type="arrow" w="med" len="med"/>
            <a:tailEnd type="none" w="med" len="med"/>
          </a:ln>
        </p:spPr>
        <p:style>
          <a:lnRef idx="1">
            <a:schemeClr val="accent1"/>
          </a:lnRef>
          <a:fillRef idx="2">
            <a:schemeClr val="accent1"/>
          </a:fillRef>
          <a:effectRef idx="1">
            <a:schemeClr val="accent1"/>
          </a:effectRef>
          <a:fontRef idx="minor">
            <a:schemeClr val="dk1"/>
          </a:fontRef>
        </p:style>
      </p:cxnSp>
      <p:sp>
        <p:nvSpPr>
          <p:cNvPr id="27" name="Flowchart: Alternate Process 26"/>
          <p:cNvSpPr/>
          <p:nvPr/>
        </p:nvSpPr>
        <p:spPr>
          <a:xfrm>
            <a:off x="9211310" y="4355465"/>
            <a:ext cx="1246505" cy="374650"/>
          </a:xfrm>
          <a:prstGeom prst="flowChartAlternateProcess">
            <a:avLst/>
          </a:prstGeom>
          <a:gradFill>
            <a:gsLst>
              <a:gs pos="100000">
                <a:schemeClr val="accent2">
                  <a:lumMod val="60000"/>
                  <a:lumOff val="40000"/>
                </a:schemeClr>
              </a:gs>
              <a:gs pos="0">
                <a:schemeClr val="accent2">
                  <a:alpha val="23000"/>
                  <a:lumMod val="85000"/>
                </a:schemeClr>
              </a:gs>
            </a:gsLst>
          </a:gradFill>
        </p:spPr>
        <p:style>
          <a:lnRef idx="1">
            <a:schemeClr val="accent1"/>
          </a:lnRef>
          <a:fillRef idx="2">
            <a:schemeClr val="accent1"/>
          </a:fillRef>
          <a:effectRef idx="1">
            <a:schemeClr val="accent1"/>
          </a:effectRef>
          <a:fontRef idx="minor">
            <a:schemeClr val="dk1"/>
          </a:fontRef>
        </p:style>
        <p:txBody>
          <a:bodyPr rtlCol="0" anchor="ctr"/>
          <a:p>
            <a:pPr algn="ctr"/>
            <a:r>
              <a:rPr lang="zh-CN" sz="1400" b="1">
                <a:solidFill>
                  <a:schemeClr val="tx1"/>
                </a:solidFill>
              </a:rPr>
              <a:t>液</a:t>
            </a:r>
            <a:r>
              <a:rPr sz="1400" b="1">
                <a:solidFill>
                  <a:schemeClr val="tx1"/>
                </a:solidFill>
              </a:rPr>
              <a:t>相</a:t>
            </a:r>
            <a:r>
              <a:rPr lang="zh-CN" sz="1400" b="1">
                <a:solidFill>
                  <a:schemeClr val="tx1"/>
                </a:solidFill>
              </a:rPr>
              <a:t>产物</a:t>
            </a:r>
            <a:endParaRPr sz="1400" b="1">
              <a:solidFill>
                <a:schemeClr val="tx1"/>
              </a:solidFill>
            </a:endParaRPr>
          </a:p>
        </p:txBody>
      </p:sp>
      <p:sp>
        <p:nvSpPr>
          <p:cNvPr id="28" name="Flowchart: Alternate Process 27"/>
          <p:cNvSpPr/>
          <p:nvPr/>
        </p:nvSpPr>
        <p:spPr>
          <a:xfrm>
            <a:off x="6382385" y="4355465"/>
            <a:ext cx="2127250" cy="373380"/>
          </a:xfrm>
          <a:prstGeom prst="flowChartAlternateProcess">
            <a:avLst/>
          </a:prstGeom>
          <a:gradFill>
            <a:gsLst>
              <a:gs pos="100000">
                <a:schemeClr val="accent2">
                  <a:lumMod val="60000"/>
                  <a:lumOff val="40000"/>
                </a:schemeClr>
              </a:gs>
              <a:gs pos="0">
                <a:schemeClr val="accent2">
                  <a:alpha val="23000"/>
                  <a:lumMod val="85000"/>
                </a:schemeClr>
              </a:gs>
            </a:gsLst>
          </a:gradFill>
        </p:spPr>
        <p:style>
          <a:lnRef idx="1">
            <a:schemeClr val="accent1"/>
          </a:lnRef>
          <a:fillRef idx="2">
            <a:schemeClr val="accent1"/>
          </a:fillRef>
          <a:effectRef idx="1">
            <a:schemeClr val="accent1"/>
          </a:effectRef>
          <a:fontRef idx="minor">
            <a:schemeClr val="dk1"/>
          </a:fontRef>
        </p:style>
        <p:txBody>
          <a:bodyPr rtlCol="0" anchor="ctr"/>
          <a:p>
            <a:pPr algn="ctr"/>
            <a:r>
              <a:rPr sz="1400" b="1">
                <a:solidFill>
                  <a:schemeClr val="tx1"/>
                </a:solidFill>
                <a:sym typeface="+mn-ea"/>
              </a:rPr>
              <a:t>固相</a:t>
            </a:r>
            <a:r>
              <a:rPr lang="zh-CN" sz="1400" b="1">
                <a:solidFill>
                  <a:schemeClr val="tx1"/>
                </a:solidFill>
                <a:sym typeface="+mn-ea"/>
              </a:rPr>
              <a:t>产物（水热炭）</a:t>
            </a:r>
            <a:endParaRPr sz="1400" b="1">
              <a:solidFill>
                <a:schemeClr val="tx1"/>
              </a:solidFill>
            </a:endParaRPr>
          </a:p>
        </p:txBody>
      </p:sp>
      <p:sp>
        <p:nvSpPr>
          <p:cNvPr id="29" name="Flowchart: Alternate Process 28"/>
          <p:cNvSpPr/>
          <p:nvPr/>
        </p:nvSpPr>
        <p:spPr>
          <a:xfrm>
            <a:off x="5968365" y="5025390"/>
            <a:ext cx="989330" cy="374650"/>
          </a:xfrm>
          <a:prstGeom prst="flowChartAlternateProcess">
            <a:avLst/>
          </a:prstGeom>
          <a:gradFill>
            <a:gsLst>
              <a:gs pos="100000">
                <a:schemeClr val="accent2">
                  <a:lumMod val="60000"/>
                  <a:lumOff val="40000"/>
                </a:schemeClr>
              </a:gs>
              <a:gs pos="0">
                <a:schemeClr val="accent2">
                  <a:alpha val="23000"/>
                  <a:lumMod val="85000"/>
                </a:schemeClr>
              </a:gs>
            </a:gsLst>
          </a:gradFill>
        </p:spPr>
        <p:style>
          <a:lnRef idx="1">
            <a:schemeClr val="accent1"/>
          </a:lnRef>
          <a:fillRef idx="2">
            <a:schemeClr val="accent1"/>
          </a:fillRef>
          <a:effectRef idx="1">
            <a:schemeClr val="accent1"/>
          </a:effectRef>
          <a:fontRef idx="minor">
            <a:schemeClr val="dk1"/>
          </a:fontRef>
        </p:style>
        <p:txBody>
          <a:bodyPr rtlCol="0" anchor="ctr"/>
          <a:p>
            <a:pPr algn="ctr"/>
            <a:r>
              <a:rPr lang="zh-CN" altLang="en-US" sz="1400" b="1">
                <a:solidFill>
                  <a:schemeClr val="tx1"/>
                </a:solidFill>
              </a:rPr>
              <a:t>元素分析</a:t>
            </a:r>
            <a:endParaRPr lang="en-US" sz="1400" b="1">
              <a:solidFill>
                <a:schemeClr val="tx1"/>
              </a:solidFill>
            </a:endParaRPr>
          </a:p>
        </p:txBody>
      </p:sp>
      <p:sp>
        <p:nvSpPr>
          <p:cNvPr id="30" name="Flowchart: Alternate Process 29"/>
          <p:cNvSpPr/>
          <p:nvPr/>
        </p:nvSpPr>
        <p:spPr>
          <a:xfrm>
            <a:off x="7448550" y="5050155"/>
            <a:ext cx="669925" cy="374650"/>
          </a:xfrm>
          <a:prstGeom prst="flowChartAlternateProcess">
            <a:avLst/>
          </a:prstGeom>
          <a:gradFill>
            <a:gsLst>
              <a:gs pos="100000">
                <a:schemeClr val="accent2">
                  <a:lumMod val="60000"/>
                  <a:lumOff val="40000"/>
                </a:schemeClr>
              </a:gs>
              <a:gs pos="0">
                <a:schemeClr val="accent2">
                  <a:alpha val="23000"/>
                  <a:lumMod val="85000"/>
                </a:schemeClr>
              </a:gs>
            </a:gsLst>
          </a:gradFill>
        </p:spPr>
        <p:style>
          <a:lnRef idx="1">
            <a:schemeClr val="accent1"/>
          </a:lnRef>
          <a:fillRef idx="2">
            <a:schemeClr val="accent1"/>
          </a:fillRef>
          <a:effectRef idx="1">
            <a:schemeClr val="accent1"/>
          </a:effectRef>
          <a:fontRef idx="minor">
            <a:schemeClr val="dk1"/>
          </a:fontRef>
        </p:style>
        <p:txBody>
          <a:bodyPr rtlCol="0" anchor="ctr"/>
          <a:p>
            <a:pPr algn="ctr"/>
            <a:r>
              <a:rPr lang="en-US" sz="1400" b="1">
                <a:solidFill>
                  <a:schemeClr val="tx1"/>
                </a:solidFill>
                <a:latin typeface="Times New Roman" panose="02020603050405020304" pitchFamily="18" charset="0"/>
                <a:cs typeface="Times New Roman" panose="02020603050405020304" pitchFamily="18" charset="0"/>
              </a:rPr>
              <a:t>XPS</a:t>
            </a:r>
            <a:endParaRPr lang="en-US" sz="1400" b="1">
              <a:solidFill>
                <a:schemeClr val="tx1"/>
              </a:solidFill>
              <a:latin typeface="Times New Roman" panose="02020603050405020304" pitchFamily="18" charset="0"/>
              <a:cs typeface="Times New Roman" panose="02020603050405020304" pitchFamily="18" charset="0"/>
            </a:endParaRPr>
          </a:p>
        </p:txBody>
      </p:sp>
      <p:sp>
        <p:nvSpPr>
          <p:cNvPr id="32" name="Flowchart: Alternate Process 31"/>
          <p:cNvSpPr/>
          <p:nvPr/>
        </p:nvSpPr>
        <p:spPr>
          <a:xfrm>
            <a:off x="9499600" y="5025390"/>
            <a:ext cx="669925" cy="374650"/>
          </a:xfrm>
          <a:prstGeom prst="flowChartAlternateProcess">
            <a:avLst/>
          </a:prstGeom>
          <a:gradFill>
            <a:gsLst>
              <a:gs pos="100000">
                <a:schemeClr val="accent2">
                  <a:lumMod val="60000"/>
                  <a:lumOff val="40000"/>
                </a:schemeClr>
              </a:gs>
              <a:gs pos="0">
                <a:schemeClr val="accent2">
                  <a:alpha val="23000"/>
                  <a:lumMod val="85000"/>
                </a:schemeClr>
              </a:gs>
            </a:gsLst>
          </a:gradFill>
        </p:spPr>
        <p:style>
          <a:lnRef idx="1">
            <a:schemeClr val="accent1"/>
          </a:lnRef>
          <a:fillRef idx="2">
            <a:schemeClr val="accent1"/>
          </a:fillRef>
          <a:effectRef idx="1">
            <a:schemeClr val="accent1"/>
          </a:effectRef>
          <a:fontRef idx="minor">
            <a:schemeClr val="dk1"/>
          </a:fontRef>
        </p:style>
        <p:txBody>
          <a:bodyPr rtlCol="0" anchor="ctr"/>
          <a:p>
            <a:pPr algn="ctr">
              <a:buClrTx/>
              <a:buSzTx/>
              <a:buFontTx/>
            </a:pPr>
            <a:r>
              <a:rPr lang="en-US" sz="1400" b="1">
                <a:solidFill>
                  <a:schemeClr val="tx1"/>
                </a:solidFill>
                <a:latin typeface="Times New Roman" panose="02020603050405020304" pitchFamily="18" charset="0"/>
                <a:cs typeface="Times New Roman" panose="02020603050405020304" pitchFamily="18" charset="0"/>
              </a:rPr>
              <a:t>UV</a:t>
            </a:r>
            <a:endParaRPr lang="en-US" sz="1400" b="1">
              <a:solidFill>
                <a:schemeClr val="tx1"/>
              </a:solidFill>
              <a:latin typeface="Times New Roman" panose="02020603050405020304" pitchFamily="18" charset="0"/>
              <a:cs typeface="Times New Roman" panose="02020603050405020304" pitchFamily="18" charset="0"/>
            </a:endParaRPr>
          </a:p>
        </p:txBody>
      </p:sp>
      <p:sp>
        <p:nvSpPr>
          <p:cNvPr id="33" name="Flowchart: Alternate Process 32"/>
          <p:cNvSpPr/>
          <p:nvPr/>
        </p:nvSpPr>
        <p:spPr>
          <a:xfrm>
            <a:off x="4729480" y="5793105"/>
            <a:ext cx="5105400" cy="440690"/>
          </a:xfrm>
          <a:prstGeom prst="flowChartAlternateProcess">
            <a:avLst/>
          </a:prstGeom>
          <a:gradFill>
            <a:gsLst>
              <a:gs pos="100000">
                <a:schemeClr val="accent2">
                  <a:lumMod val="60000"/>
                  <a:lumOff val="40000"/>
                </a:schemeClr>
              </a:gs>
              <a:gs pos="0">
                <a:schemeClr val="accent2">
                  <a:alpha val="23000"/>
                  <a:lumMod val="85000"/>
                </a:schemeClr>
              </a:gs>
            </a:gsLst>
          </a:gradFill>
        </p:spPr>
        <p:style>
          <a:lnRef idx="1">
            <a:schemeClr val="accent1"/>
          </a:lnRef>
          <a:fillRef idx="2">
            <a:schemeClr val="accent1"/>
          </a:fillRef>
          <a:effectRef idx="1">
            <a:schemeClr val="accent1"/>
          </a:effectRef>
          <a:fontRef idx="minor">
            <a:schemeClr val="dk1"/>
          </a:fontRef>
        </p:style>
        <p:txBody>
          <a:bodyPr rtlCol="0" anchor="ctr"/>
          <a:p>
            <a:pPr algn="ctr"/>
            <a:r>
              <a:rPr lang="zh-CN" sz="1400" b="1">
                <a:solidFill>
                  <a:schemeClr val="tx1"/>
                </a:solidFill>
                <a:sym typeface="+mn-ea"/>
              </a:rPr>
              <a:t>试图解析水热处理过程中纤维板中氮的转化迁移路径和机理</a:t>
            </a:r>
            <a:endParaRPr lang="zh-CN" sz="1400" b="1">
              <a:solidFill>
                <a:schemeClr val="tx1"/>
              </a:solidFill>
              <a:sym typeface="+mn-ea"/>
            </a:endParaRPr>
          </a:p>
        </p:txBody>
      </p:sp>
      <p:cxnSp>
        <p:nvCxnSpPr>
          <p:cNvPr id="36" name="Elbow Connector 35"/>
          <p:cNvCxnSpPr>
            <a:stCxn id="19" idx="2"/>
            <a:endCxn id="21" idx="0"/>
          </p:cNvCxnSpPr>
          <p:nvPr/>
        </p:nvCxnSpPr>
        <p:spPr>
          <a:xfrm rot="5400000">
            <a:off x="6223953" y="1836738"/>
            <a:ext cx="295275" cy="2148840"/>
          </a:xfrm>
          <a:prstGeom prst="bentConnector3">
            <a:avLst>
              <a:gd name="adj1" fmla="val 50000"/>
            </a:avLst>
          </a:prstGeom>
          <a:gradFill>
            <a:gsLst>
              <a:gs pos="100000">
                <a:schemeClr val="accent2">
                  <a:lumMod val="60000"/>
                  <a:lumOff val="40000"/>
                </a:schemeClr>
              </a:gs>
              <a:gs pos="0">
                <a:schemeClr val="accent2">
                  <a:alpha val="23000"/>
                  <a:lumMod val="85000"/>
                </a:schemeClr>
              </a:gs>
            </a:gsLst>
          </a:gradFill>
          <a:ln>
            <a:tailEnd type="arrow" w="med" len="med"/>
          </a:ln>
        </p:spPr>
        <p:style>
          <a:lnRef idx="1">
            <a:schemeClr val="accent1"/>
          </a:lnRef>
          <a:fillRef idx="2">
            <a:schemeClr val="accent1"/>
          </a:fillRef>
          <a:effectRef idx="1">
            <a:schemeClr val="accent1"/>
          </a:effectRef>
          <a:fontRef idx="minor">
            <a:schemeClr val="dk1"/>
          </a:fontRef>
        </p:style>
      </p:cxnSp>
      <p:cxnSp>
        <p:nvCxnSpPr>
          <p:cNvPr id="37" name="Elbow Connector 36"/>
          <p:cNvCxnSpPr>
            <a:stCxn id="21" idx="2"/>
            <a:endCxn id="23" idx="0"/>
          </p:cNvCxnSpPr>
          <p:nvPr/>
        </p:nvCxnSpPr>
        <p:spPr>
          <a:xfrm rot="5400000" flipV="1">
            <a:off x="5866448" y="2864168"/>
            <a:ext cx="274320" cy="1412875"/>
          </a:xfrm>
          <a:prstGeom prst="bentConnector3">
            <a:avLst>
              <a:gd name="adj1" fmla="val 49884"/>
            </a:avLst>
          </a:prstGeom>
          <a:gradFill>
            <a:gsLst>
              <a:gs pos="100000">
                <a:schemeClr val="accent2">
                  <a:lumMod val="60000"/>
                  <a:lumOff val="40000"/>
                </a:schemeClr>
              </a:gs>
              <a:gs pos="0">
                <a:schemeClr val="accent2">
                  <a:alpha val="23000"/>
                  <a:lumMod val="85000"/>
                </a:schemeClr>
              </a:gs>
            </a:gsLst>
          </a:gradFill>
          <a:ln>
            <a:tailEnd type="arrow" w="med" len="med"/>
          </a:ln>
        </p:spPr>
        <p:style>
          <a:lnRef idx="1">
            <a:schemeClr val="accent1"/>
          </a:lnRef>
          <a:fillRef idx="2">
            <a:schemeClr val="accent1"/>
          </a:fillRef>
          <a:effectRef idx="1">
            <a:schemeClr val="accent1"/>
          </a:effectRef>
          <a:fontRef idx="minor">
            <a:schemeClr val="dk1"/>
          </a:fontRef>
        </p:style>
      </p:cxnSp>
      <p:cxnSp>
        <p:nvCxnSpPr>
          <p:cNvPr id="38" name="Elbow Connector 37"/>
          <p:cNvCxnSpPr>
            <a:stCxn id="22" idx="0"/>
            <a:endCxn id="21" idx="2"/>
          </p:cNvCxnSpPr>
          <p:nvPr/>
        </p:nvCxnSpPr>
        <p:spPr>
          <a:xfrm rot="16200000">
            <a:off x="4486275" y="2897505"/>
            <a:ext cx="274320" cy="1346835"/>
          </a:xfrm>
          <a:prstGeom prst="bentConnector3">
            <a:avLst>
              <a:gd name="adj1" fmla="val 50116"/>
            </a:avLst>
          </a:prstGeom>
          <a:gradFill>
            <a:gsLst>
              <a:gs pos="100000">
                <a:schemeClr val="accent2">
                  <a:lumMod val="60000"/>
                  <a:lumOff val="40000"/>
                </a:schemeClr>
              </a:gs>
              <a:gs pos="0">
                <a:schemeClr val="accent2">
                  <a:alpha val="23000"/>
                  <a:lumMod val="85000"/>
                </a:schemeClr>
              </a:gs>
            </a:gsLst>
          </a:gradFill>
          <a:ln>
            <a:headEnd type="arrow" w="med" len="med"/>
            <a:tailEnd type="none" w="med" len="med"/>
          </a:ln>
        </p:spPr>
        <p:style>
          <a:lnRef idx="1">
            <a:schemeClr val="accent1"/>
          </a:lnRef>
          <a:fillRef idx="2">
            <a:schemeClr val="accent1"/>
          </a:fillRef>
          <a:effectRef idx="1">
            <a:schemeClr val="accent1"/>
          </a:effectRef>
          <a:fontRef idx="minor">
            <a:schemeClr val="dk1"/>
          </a:fontRef>
        </p:style>
      </p:cxnSp>
      <p:cxnSp>
        <p:nvCxnSpPr>
          <p:cNvPr id="41" name="Straight Arrow Connector 40"/>
          <p:cNvCxnSpPr>
            <a:stCxn id="23" idx="3"/>
            <a:endCxn id="24" idx="1"/>
          </p:cNvCxnSpPr>
          <p:nvPr/>
        </p:nvCxnSpPr>
        <p:spPr>
          <a:xfrm>
            <a:off x="7806690" y="3894455"/>
            <a:ext cx="618490" cy="1270"/>
          </a:xfrm>
          <a:prstGeom prst="straightConnector1">
            <a:avLst/>
          </a:prstGeom>
          <a:gradFill>
            <a:gsLst>
              <a:gs pos="100000">
                <a:schemeClr val="accent2">
                  <a:lumMod val="60000"/>
                  <a:lumOff val="40000"/>
                </a:schemeClr>
              </a:gs>
              <a:gs pos="0">
                <a:schemeClr val="accent2">
                  <a:alpha val="23000"/>
                  <a:lumMod val="85000"/>
                </a:schemeClr>
              </a:gs>
            </a:gsLst>
          </a:gradFill>
          <a:ln>
            <a:tailEnd type="arrow" w="med" len="med"/>
          </a:ln>
        </p:spPr>
        <p:style>
          <a:lnRef idx="1">
            <a:schemeClr val="accent1"/>
          </a:lnRef>
          <a:fillRef idx="2">
            <a:schemeClr val="accent1"/>
          </a:fillRef>
          <a:effectRef idx="1">
            <a:schemeClr val="accent1"/>
          </a:effectRef>
          <a:fontRef idx="minor">
            <a:schemeClr val="dk1"/>
          </a:fontRef>
        </p:style>
      </p:cxnSp>
      <p:cxnSp>
        <p:nvCxnSpPr>
          <p:cNvPr id="42" name="Elbow Connector 41"/>
          <p:cNvCxnSpPr>
            <a:stCxn id="24" idx="2"/>
            <a:endCxn id="27" idx="0"/>
          </p:cNvCxnSpPr>
          <p:nvPr/>
        </p:nvCxnSpPr>
        <p:spPr>
          <a:xfrm rot="5400000">
            <a:off x="9698990" y="4218940"/>
            <a:ext cx="272415" cy="635"/>
          </a:xfrm>
          <a:prstGeom prst="bentConnector3">
            <a:avLst>
              <a:gd name="adj1" fmla="val 50117"/>
            </a:avLst>
          </a:prstGeom>
          <a:gradFill>
            <a:gsLst>
              <a:gs pos="100000">
                <a:schemeClr val="accent2">
                  <a:lumMod val="60000"/>
                  <a:lumOff val="40000"/>
                </a:schemeClr>
              </a:gs>
              <a:gs pos="0">
                <a:schemeClr val="accent2">
                  <a:alpha val="23000"/>
                  <a:lumMod val="85000"/>
                </a:schemeClr>
              </a:gs>
            </a:gsLst>
          </a:gradFill>
          <a:ln>
            <a:tailEnd type="arrow" w="med" len="med"/>
          </a:ln>
        </p:spPr>
        <p:style>
          <a:lnRef idx="1">
            <a:schemeClr val="accent1"/>
          </a:lnRef>
          <a:fillRef idx="2">
            <a:schemeClr val="accent1"/>
          </a:fillRef>
          <a:effectRef idx="1">
            <a:schemeClr val="accent1"/>
          </a:effectRef>
          <a:fontRef idx="minor">
            <a:schemeClr val="dk1"/>
          </a:fontRef>
        </p:style>
      </p:cxnSp>
      <p:cxnSp>
        <p:nvCxnSpPr>
          <p:cNvPr id="43" name="Elbow Connector 42"/>
          <p:cNvCxnSpPr>
            <a:stCxn id="28" idx="0"/>
            <a:endCxn id="24" idx="2"/>
          </p:cNvCxnSpPr>
          <p:nvPr/>
        </p:nvCxnSpPr>
        <p:spPr>
          <a:xfrm rot="16200000">
            <a:off x="8504555" y="3024505"/>
            <a:ext cx="272415" cy="2389505"/>
          </a:xfrm>
          <a:prstGeom prst="bentConnector3">
            <a:avLst>
              <a:gd name="adj1" fmla="val 49883"/>
            </a:avLst>
          </a:prstGeom>
          <a:gradFill>
            <a:gsLst>
              <a:gs pos="100000">
                <a:schemeClr val="accent2">
                  <a:lumMod val="60000"/>
                  <a:lumOff val="40000"/>
                </a:schemeClr>
              </a:gs>
              <a:gs pos="0">
                <a:schemeClr val="accent2">
                  <a:alpha val="23000"/>
                  <a:lumMod val="85000"/>
                </a:schemeClr>
              </a:gs>
            </a:gsLst>
          </a:gradFill>
          <a:ln>
            <a:headEnd type="arrow" w="med" len="med"/>
            <a:tailEnd type="none" w="med" len="med"/>
          </a:ln>
        </p:spPr>
        <p:style>
          <a:lnRef idx="1">
            <a:schemeClr val="accent1"/>
          </a:lnRef>
          <a:fillRef idx="2">
            <a:schemeClr val="accent1"/>
          </a:fillRef>
          <a:effectRef idx="1">
            <a:schemeClr val="accent1"/>
          </a:effectRef>
          <a:fontRef idx="minor">
            <a:schemeClr val="dk1"/>
          </a:fontRef>
        </p:style>
      </p:cxnSp>
      <p:cxnSp>
        <p:nvCxnSpPr>
          <p:cNvPr id="47" name="Straight Arrow Connector 46"/>
          <p:cNvCxnSpPr>
            <a:stCxn id="27" idx="2"/>
            <a:endCxn id="32" idx="0"/>
          </p:cNvCxnSpPr>
          <p:nvPr/>
        </p:nvCxnSpPr>
        <p:spPr>
          <a:xfrm>
            <a:off x="9834880" y="4730115"/>
            <a:ext cx="0" cy="295275"/>
          </a:xfrm>
          <a:prstGeom prst="straightConnector1">
            <a:avLst/>
          </a:prstGeom>
          <a:gradFill>
            <a:gsLst>
              <a:gs pos="100000">
                <a:schemeClr val="accent2">
                  <a:lumMod val="60000"/>
                  <a:lumOff val="40000"/>
                </a:schemeClr>
              </a:gs>
              <a:gs pos="0">
                <a:schemeClr val="accent2">
                  <a:alpha val="23000"/>
                  <a:lumMod val="85000"/>
                </a:schemeClr>
              </a:gs>
            </a:gsLst>
          </a:gradFill>
          <a:ln>
            <a:tailEnd type="arrow" w="med" len="med"/>
          </a:ln>
        </p:spPr>
        <p:style>
          <a:lnRef idx="1">
            <a:schemeClr val="accent1"/>
          </a:lnRef>
          <a:fillRef idx="2">
            <a:schemeClr val="accent1"/>
          </a:fillRef>
          <a:effectRef idx="1">
            <a:schemeClr val="accent1"/>
          </a:effectRef>
          <a:fontRef idx="minor">
            <a:schemeClr val="dk1"/>
          </a:fontRef>
        </p:style>
      </p:cxnSp>
      <p:cxnSp>
        <p:nvCxnSpPr>
          <p:cNvPr id="48" name="Elbow Connector 47"/>
          <p:cNvCxnSpPr>
            <a:stCxn id="29" idx="2"/>
            <a:endCxn id="33" idx="0"/>
          </p:cNvCxnSpPr>
          <p:nvPr/>
        </p:nvCxnSpPr>
        <p:spPr>
          <a:xfrm rot="5400000" flipV="1">
            <a:off x="6676073" y="5186998"/>
            <a:ext cx="393065" cy="819150"/>
          </a:xfrm>
          <a:prstGeom prst="bentConnector3">
            <a:avLst>
              <a:gd name="adj1" fmla="val 50000"/>
            </a:avLst>
          </a:prstGeom>
          <a:gradFill>
            <a:gsLst>
              <a:gs pos="100000">
                <a:schemeClr val="accent2">
                  <a:lumMod val="60000"/>
                  <a:lumOff val="40000"/>
                </a:schemeClr>
              </a:gs>
              <a:gs pos="0">
                <a:schemeClr val="accent2">
                  <a:alpha val="23000"/>
                  <a:lumMod val="85000"/>
                </a:schemeClr>
              </a:gs>
            </a:gsLst>
          </a:gradFill>
          <a:ln>
            <a:tailEnd type="arrow" w="med" len="med"/>
          </a:ln>
        </p:spPr>
        <p:style>
          <a:lnRef idx="1">
            <a:schemeClr val="accent1"/>
          </a:lnRef>
          <a:fillRef idx="2">
            <a:schemeClr val="accent1"/>
          </a:fillRef>
          <a:effectRef idx="1">
            <a:schemeClr val="accent1"/>
          </a:effectRef>
          <a:fontRef idx="minor">
            <a:schemeClr val="dk1"/>
          </a:fontRef>
        </p:style>
      </p:cxnSp>
      <p:cxnSp>
        <p:nvCxnSpPr>
          <p:cNvPr id="51" name="Elbow Connector 50"/>
          <p:cNvCxnSpPr>
            <a:stCxn id="32" idx="2"/>
            <a:endCxn id="33" idx="0"/>
          </p:cNvCxnSpPr>
          <p:nvPr/>
        </p:nvCxnSpPr>
        <p:spPr>
          <a:xfrm rot="5400000">
            <a:off x="8361998" y="4320223"/>
            <a:ext cx="393065" cy="2552700"/>
          </a:xfrm>
          <a:prstGeom prst="bentConnector3">
            <a:avLst>
              <a:gd name="adj1" fmla="val 50000"/>
            </a:avLst>
          </a:prstGeom>
          <a:gradFill>
            <a:gsLst>
              <a:gs pos="100000">
                <a:schemeClr val="accent2">
                  <a:lumMod val="60000"/>
                  <a:lumOff val="40000"/>
                </a:schemeClr>
              </a:gs>
              <a:gs pos="0">
                <a:schemeClr val="accent2">
                  <a:alpha val="23000"/>
                  <a:lumMod val="85000"/>
                </a:schemeClr>
              </a:gs>
            </a:gsLst>
          </a:gradFill>
          <a:ln>
            <a:tailEnd type="arrow" w="med" len="med"/>
          </a:ln>
        </p:spPr>
        <p:style>
          <a:lnRef idx="1">
            <a:schemeClr val="accent1"/>
          </a:lnRef>
          <a:fillRef idx="2">
            <a:schemeClr val="accent1"/>
          </a:fillRef>
          <a:effectRef idx="1">
            <a:schemeClr val="accent1"/>
          </a:effectRef>
          <a:fontRef idx="minor">
            <a:schemeClr val="dk1"/>
          </a:fontRef>
        </p:style>
      </p:cxnSp>
      <p:cxnSp>
        <p:nvCxnSpPr>
          <p:cNvPr id="34" name="Elbow Connector 33"/>
          <p:cNvCxnSpPr>
            <a:stCxn id="30" idx="2"/>
            <a:endCxn id="33" idx="0"/>
          </p:cNvCxnSpPr>
          <p:nvPr/>
        </p:nvCxnSpPr>
        <p:spPr>
          <a:xfrm rot="5400000">
            <a:off x="7348855" y="5358130"/>
            <a:ext cx="368300" cy="501650"/>
          </a:xfrm>
          <a:prstGeom prst="bentConnector3">
            <a:avLst>
              <a:gd name="adj1" fmla="val 47241"/>
            </a:avLst>
          </a:prstGeom>
          <a:gradFill>
            <a:gsLst>
              <a:gs pos="100000">
                <a:schemeClr val="accent2">
                  <a:lumMod val="60000"/>
                  <a:lumOff val="40000"/>
                </a:schemeClr>
              </a:gs>
              <a:gs pos="0">
                <a:schemeClr val="accent2">
                  <a:alpha val="23000"/>
                  <a:lumMod val="85000"/>
                </a:schemeClr>
              </a:gs>
            </a:gsLst>
          </a:gradFill>
          <a:ln>
            <a:tailEnd type="arrow" w="med" len="med"/>
          </a:ln>
        </p:spPr>
        <p:style>
          <a:lnRef idx="1">
            <a:schemeClr val="accent1"/>
          </a:lnRef>
          <a:fillRef idx="2">
            <a:schemeClr val="accent1"/>
          </a:fillRef>
          <a:effectRef idx="1">
            <a:schemeClr val="accent1"/>
          </a:effectRef>
          <a:fontRef idx="minor">
            <a:schemeClr val="dk1"/>
          </a:fontRef>
        </p:style>
      </p:cxnSp>
      <p:cxnSp>
        <p:nvCxnSpPr>
          <p:cNvPr id="35" name="Elbow Connector 34"/>
          <p:cNvCxnSpPr>
            <a:stCxn id="28" idx="2"/>
            <a:endCxn id="29" idx="0"/>
          </p:cNvCxnSpPr>
          <p:nvPr/>
        </p:nvCxnSpPr>
        <p:spPr>
          <a:xfrm rot="5400000">
            <a:off x="6806565" y="4385310"/>
            <a:ext cx="296545" cy="982980"/>
          </a:xfrm>
          <a:prstGeom prst="bentConnector3">
            <a:avLst>
              <a:gd name="adj1" fmla="val 50000"/>
            </a:avLst>
          </a:prstGeom>
          <a:gradFill>
            <a:gsLst>
              <a:gs pos="100000">
                <a:schemeClr val="accent2">
                  <a:lumMod val="60000"/>
                  <a:lumOff val="40000"/>
                </a:schemeClr>
              </a:gs>
              <a:gs pos="0">
                <a:schemeClr val="accent2">
                  <a:alpha val="23000"/>
                  <a:lumMod val="85000"/>
                </a:schemeClr>
              </a:gs>
            </a:gsLst>
          </a:gradFill>
          <a:ln>
            <a:tailEnd type="arrow" w="med" len="med"/>
          </a:ln>
        </p:spPr>
        <p:style>
          <a:lnRef idx="1">
            <a:schemeClr val="accent1"/>
          </a:lnRef>
          <a:fillRef idx="2">
            <a:schemeClr val="accent1"/>
          </a:fillRef>
          <a:effectRef idx="1">
            <a:schemeClr val="accent1"/>
          </a:effectRef>
          <a:fontRef idx="minor">
            <a:schemeClr val="dk1"/>
          </a:fontRef>
        </p:style>
      </p:cxnSp>
      <p:cxnSp>
        <p:nvCxnSpPr>
          <p:cNvPr id="39" name="Elbow Connector 38"/>
          <p:cNvCxnSpPr>
            <a:stCxn id="28" idx="2"/>
            <a:endCxn id="30" idx="0"/>
          </p:cNvCxnSpPr>
          <p:nvPr/>
        </p:nvCxnSpPr>
        <p:spPr>
          <a:xfrm rot="5400000" flipV="1">
            <a:off x="7454265" y="4720590"/>
            <a:ext cx="321310" cy="337820"/>
          </a:xfrm>
          <a:prstGeom prst="bentConnector3">
            <a:avLst>
              <a:gd name="adj1" fmla="val 45849"/>
            </a:avLst>
          </a:prstGeom>
          <a:gradFill>
            <a:gsLst>
              <a:gs pos="100000">
                <a:schemeClr val="accent2">
                  <a:lumMod val="60000"/>
                  <a:lumOff val="40000"/>
                </a:schemeClr>
              </a:gs>
              <a:gs pos="0">
                <a:schemeClr val="accent2">
                  <a:alpha val="23000"/>
                  <a:lumMod val="85000"/>
                </a:schemeClr>
              </a:gs>
            </a:gsLst>
          </a:gradFill>
          <a:ln>
            <a:tailEnd type="arrow" w="med" len="med"/>
          </a:ln>
        </p:spPr>
        <p:style>
          <a:lnRef idx="1">
            <a:schemeClr val="accent1"/>
          </a:lnRef>
          <a:fillRef idx="2">
            <a:schemeClr val="accent1"/>
          </a:fillRef>
          <a:effectRef idx="1">
            <a:schemeClr val="accent1"/>
          </a:effectRef>
          <a:fontRef idx="minor">
            <a:schemeClr val="dk1"/>
          </a:fontRef>
        </p:style>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占位符 1"/>
          <p:cNvSpPr>
            <a:spLocks noGrp="1"/>
          </p:cNvSpPr>
          <p:nvPr>
            <p:ph type="body" sz="quarter" idx="13"/>
          </p:nvPr>
        </p:nvSpPr>
        <p:spPr>
          <a:xfrm>
            <a:off x="371264" y="435399"/>
            <a:ext cx="11449049" cy="469900"/>
          </a:xfrm>
          <a:noFill/>
          <a:ln>
            <a:noFill/>
          </a:ln>
        </p:spPr>
        <p:txBody>
          <a:bodyPr anchor="b" anchorCtr="0"/>
          <a:lstStyle/>
          <a:p>
            <a:pPr eaLnBrk="1" hangingPunct="1">
              <a:buClrTx/>
              <a:buSzTx/>
            </a:pPr>
            <a:r>
              <a:rPr lang="en-US" altLang="zh-CN" kern="1200" dirty="0">
                <a:latin typeface="黑体" panose="02010600030101010101" pitchFamily="49" charset="-122"/>
                <a:ea typeface="黑体" panose="02010600030101010101" pitchFamily="49" charset="-122"/>
                <a:cs typeface="黑体" panose="02010600030101010101" pitchFamily="49" charset="-122"/>
              </a:rPr>
              <a:t>02   </a:t>
            </a:r>
            <a:r>
              <a:rPr lang="zh-CN" altLang="en-US" kern="1200" dirty="0">
                <a:latin typeface="黑体" panose="02010600030101010101" pitchFamily="49" charset="-122"/>
                <a:ea typeface="黑体" panose="02010600030101010101" pitchFamily="49" charset="-122"/>
                <a:cs typeface="黑体" panose="02010600030101010101" pitchFamily="49" charset="-122"/>
              </a:rPr>
              <a:t>技术路线</a:t>
            </a:r>
            <a:endParaRPr lang="zh-CN" altLang="en-US" kern="1200" dirty="0">
              <a:latin typeface="黑体" panose="02010600030101010101" pitchFamily="49" charset="-122"/>
              <a:ea typeface="黑体" panose="02010600030101010101" pitchFamily="49" charset="-122"/>
              <a:cs typeface="黑体" panose="02010600030101010101" pitchFamily="49" charset="-122"/>
            </a:endParaRPr>
          </a:p>
        </p:txBody>
      </p:sp>
      <p:pic>
        <p:nvPicPr>
          <p:cNvPr id="12" name="Picture 1" descr="C:\Users\Administrator\Desktop\t011b1f6b967fbc2c0a.png"/>
          <p:cNvPicPr>
            <a:picLocks noChangeAspect="1"/>
          </p:cNvPicPr>
          <p:nvPr/>
        </p:nvPicPr>
        <p:blipFill>
          <a:blip r:embed="rId1"/>
          <a:stretch>
            <a:fillRect/>
          </a:stretch>
        </p:blipFill>
        <p:spPr>
          <a:xfrm>
            <a:off x="10854281" y="100465"/>
            <a:ext cx="1084560" cy="1140393"/>
          </a:xfrm>
          <a:prstGeom prst="rect">
            <a:avLst/>
          </a:prstGeom>
          <a:noFill/>
          <a:ln w="9525">
            <a:noFill/>
          </a:ln>
        </p:spPr>
      </p:pic>
      <p:pic>
        <p:nvPicPr>
          <p:cNvPr id="71" name="Picture 9"/>
          <p:cNvPicPr>
            <a:picLocks noChangeAspect="1"/>
          </p:cNvPicPr>
          <p:nvPr/>
        </p:nvPicPr>
        <p:blipFill>
          <a:blip r:embed="rId2"/>
          <a:stretch>
            <a:fillRect/>
          </a:stretch>
        </p:blipFill>
        <p:spPr>
          <a:xfrm>
            <a:off x="1368425" y="1452245"/>
            <a:ext cx="1046480" cy="935355"/>
          </a:xfrm>
          <a:prstGeom prst="rect">
            <a:avLst/>
          </a:prstGeom>
          <a:noFill/>
          <a:ln>
            <a:noFill/>
          </a:ln>
          <a:effectLst>
            <a:softEdge rad="63500"/>
          </a:effectLst>
        </p:spPr>
      </p:pic>
      <p:pic>
        <p:nvPicPr>
          <p:cNvPr id="73" name="Picture 10"/>
          <p:cNvPicPr>
            <a:picLocks noChangeAspect="1"/>
          </p:cNvPicPr>
          <p:nvPr/>
        </p:nvPicPr>
        <p:blipFill>
          <a:blip r:embed="rId3"/>
          <a:stretch>
            <a:fillRect/>
          </a:stretch>
        </p:blipFill>
        <p:spPr>
          <a:xfrm flipH="1">
            <a:off x="2502535" y="2882900"/>
            <a:ext cx="722630" cy="1014730"/>
          </a:xfrm>
          <a:prstGeom prst="rect">
            <a:avLst/>
          </a:prstGeom>
          <a:noFill/>
          <a:ln>
            <a:noFill/>
          </a:ln>
          <a:effectLst>
            <a:softEdge rad="63500"/>
          </a:effectLst>
        </p:spPr>
      </p:pic>
      <p:pic>
        <p:nvPicPr>
          <p:cNvPr id="76" name="Picture 75"/>
          <p:cNvPicPr>
            <a:picLocks noChangeAspect="1"/>
          </p:cNvPicPr>
          <p:nvPr/>
        </p:nvPicPr>
        <p:blipFill>
          <a:blip r:embed="rId4"/>
          <a:stretch>
            <a:fillRect/>
          </a:stretch>
        </p:blipFill>
        <p:spPr>
          <a:xfrm>
            <a:off x="3402965" y="1468755"/>
            <a:ext cx="1107440" cy="902335"/>
          </a:xfrm>
          <a:prstGeom prst="rect">
            <a:avLst/>
          </a:prstGeom>
          <a:ln>
            <a:solidFill>
              <a:srgbClr val="000000">
                <a:alpha val="0"/>
              </a:srgbClr>
            </a:solidFill>
          </a:ln>
          <a:effectLst>
            <a:softEdge rad="63500"/>
          </a:effectLst>
        </p:spPr>
      </p:pic>
      <p:pic>
        <p:nvPicPr>
          <p:cNvPr id="78" name="Picture 11"/>
          <p:cNvPicPr>
            <a:picLocks noChangeAspect="1"/>
          </p:cNvPicPr>
          <p:nvPr/>
        </p:nvPicPr>
        <p:blipFill>
          <a:blip r:embed="rId5"/>
          <a:stretch>
            <a:fillRect/>
          </a:stretch>
        </p:blipFill>
        <p:spPr>
          <a:xfrm>
            <a:off x="4606925" y="2866390"/>
            <a:ext cx="581025" cy="1031240"/>
          </a:xfrm>
          <a:prstGeom prst="rect">
            <a:avLst/>
          </a:prstGeom>
          <a:noFill/>
          <a:ln>
            <a:noFill/>
          </a:ln>
          <a:effectLst>
            <a:softEdge rad="63500"/>
          </a:effectLst>
        </p:spPr>
      </p:pic>
      <p:sp>
        <p:nvSpPr>
          <p:cNvPr id="80" name="Text Box 79"/>
          <p:cNvSpPr txBox="1"/>
          <p:nvPr/>
        </p:nvSpPr>
        <p:spPr>
          <a:xfrm>
            <a:off x="2707640" y="1767840"/>
            <a:ext cx="312420" cy="645160"/>
          </a:xfrm>
          <a:prstGeom prst="rect">
            <a:avLst/>
          </a:prstGeom>
          <a:noFill/>
        </p:spPr>
        <p:txBody>
          <a:bodyPr wrap="square" rtlCol="0">
            <a:spAutoFit/>
          </a:bodyPr>
          <a:p>
            <a:pPr algn="ctr"/>
            <a:r>
              <a:rPr lang="zh-CN" altLang="en-US">
                <a:latin typeface="Times New Roman" panose="02020603050405020304" pitchFamily="18" charset="0"/>
              </a:rPr>
              <a:t>磨粉</a:t>
            </a:r>
            <a:endParaRPr lang="zh-CN" altLang="en-US">
              <a:latin typeface="Times New Roman" panose="02020603050405020304" pitchFamily="18" charset="0"/>
            </a:endParaRPr>
          </a:p>
        </p:txBody>
      </p:sp>
      <p:sp>
        <p:nvSpPr>
          <p:cNvPr id="81" name="Text Box 80"/>
          <p:cNvSpPr txBox="1"/>
          <p:nvPr/>
        </p:nvSpPr>
        <p:spPr>
          <a:xfrm>
            <a:off x="4740910" y="1767840"/>
            <a:ext cx="312420" cy="645160"/>
          </a:xfrm>
          <a:prstGeom prst="rect">
            <a:avLst/>
          </a:prstGeom>
          <a:noFill/>
        </p:spPr>
        <p:txBody>
          <a:bodyPr wrap="square" rtlCol="0">
            <a:spAutoFit/>
          </a:bodyPr>
          <a:p>
            <a:pPr algn="ctr"/>
            <a:r>
              <a:rPr lang="zh-CN" altLang="en-US">
                <a:latin typeface="Times New Roman" panose="02020603050405020304" pitchFamily="18" charset="0"/>
              </a:rPr>
              <a:t>筛选</a:t>
            </a:r>
            <a:endParaRPr lang="zh-CN" altLang="en-US">
              <a:latin typeface="Times New Roman" panose="02020603050405020304" pitchFamily="18" charset="0"/>
            </a:endParaRPr>
          </a:p>
        </p:txBody>
      </p:sp>
      <p:pic>
        <p:nvPicPr>
          <p:cNvPr id="82" name="Picture 81"/>
          <p:cNvPicPr>
            <a:picLocks noChangeAspect="1"/>
          </p:cNvPicPr>
          <p:nvPr/>
        </p:nvPicPr>
        <p:blipFill>
          <a:blip r:embed="rId6"/>
          <a:stretch>
            <a:fillRect/>
          </a:stretch>
        </p:blipFill>
        <p:spPr>
          <a:xfrm flipH="1">
            <a:off x="5643245" y="1440815"/>
            <a:ext cx="805180" cy="925830"/>
          </a:xfrm>
          <a:prstGeom prst="rect">
            <a:avLst/>
          </a:prstGeom>
          <a:effectLst>
            <a:softEdge rad="63500"/>
          </a:effectLst>
        </p:spPr>
      </p:pic>
      <p:sp>
        <p:nvSpPr>
          <p:cNvPr id="84" name="Text Box 83"/>
          <p:cNvSpPr txBox="1"/>
          <p:nvPr/>
        </p:nvSpPr>
        <p:spPr>
          <a:xfrm>
            <a:off x="3538220" y="3399790"/>
            <a:ext cx="828675" cy="1159510"/>
          </a:xfrm>
          <a:prstGeom prst="rect">
            <a:avLst/>
          </a:prstGeom>
          <a:noFill/>
        </p:spPr>
        <p:txBody>
          <a:bodyPr vert="eaVert" wrap="square" rtlCol="0">
            <a:spAutoFit/>
          </a:bodyPr>
          <a:p>
            <a:pPr algn="ctr"/>
            <a:r>
              <a:rPr lang="zh-CN" altLang="en-US" sz="1400">
                <a:latin typeface="Times New Roman" panose="02020603050405020304" pitchFamily="18" charset="0"/>
                <a:ea typeface="宋体" panose="02010600030101010101" pitchFamily="2" charset="-122"/>
                <a:cs typeface="宋体" panose="02010600030101010101" pitchFamily="2" charset="-122"/>
                <a:sym typeface="+mn-ea"/>
              </a:rPr>
              <a:t>重新粉碎</a:t>
            </a:r>
            <a:endParaRPr lang="en-US" altLang="zh-CN" sz="1400">
              <a:latin typeface="Times New Roman" panose="02020603050405020304" pitchFamily="18" charset="0"/>
              <a:ea typeface="宋体" panose="02010600030101010101" pitchFamily="2" charset="-122"/>
              <a:cs typeface="宋体" panose="02010600030101010101" pitchFamily="2" charset="-122"/>
              <a:sym typeface="+mn-ea"/>
            </a:endParaRPr>
          </a:p>
          <a:p>
            <a:pPr algn="ctr"/>
            <a:r>
              <a:rPr lang="en-US" altLang="zh-CN" sz="1400">
                <a:latin typeface="Times New Roman" panose="02020603050405020304" pitchFamily="18" charset="0"/>
                <a:ea typeface="宋体" panose="02010600030101010101" pitchFamily="2" charset="-122"/>
                <a:cs typeface="宋体" panose="02010600030101010101" pitchFamily="2" charset="-122"/>
                <a:sym typeface="+mn-ea"/>
              </a:rPr>
              <a:t>80</a:t>
            </a:r>
            <a:r>
              <a:rPr lang="zh-CN" altLang="en-US" sz="1400">
                <a:latin typeface="Times New Roman" panose="02020603050405020304" pitchFamily="18" charset="0"/>
                <a:ea typeface="宋体" panose="02010600030101010101" pitchFamily="2" charset="-122"/>
                <a:cs typeface="宋体" panose="02010600030101010101" pitchFamily="2" charset="-122"/>
                <a:sym typeface="+mn-ea"/>
              </a:rPr>
              <a:t>目以上</a:t>
            </a:r>
            <a:endParaRPr lang="zh-CN" altLang="en-US" sz="1400">
              <a:latin typeface="Times New Roman" panose="02020603050405020304" pitchFamily="18" charset="0"/>
              <a:ea typeface="宋体" panose="02010600030101010101" pitchFamily="2" charset="-122"/>
              <a:cs typeface="宋体" panose="02010600030101010101" pitchFamily="2" charset="-122"/>
              <a:sym typeface="+mn-ea"/>
            </a:endParaRPr>
          </a:p>
          <a:p>
            <a:pPr algn="ctr"/>
            <a:r>
              <a:rPr lang="zh-CN" altLang="en-US" sz="1400">
                <a:latin typeface="Times New Roman" panose="02020603050405020304" pitchFamily="18" charset="0"/>
                <a:ea typeface="宋体" panose="02010600030101010101" pitchFamily="2" charset="-122"/>
                <a:cs typeface="宋体" panose="02010600030101010101" pitchFamily="2" charset="-122"/>
                <a:sym typeface="+mn-ea"/>
              </a:rPr>
              <a:t>纤维板粉末</a:t>
            </a:r>
            <a:endParaRPr lang="zh-CN" altLang="en-US" sz="1400">
              <a:latin typeface="Times New Roman" panose="02020603050405020304" pitchFamily="18" charset="0"/>
              <a:ea typeface="宋体" panose="02010600030101010101" pitchFamily="2" charset="-122"/>
              <a:cs typeface="宋体" panose="02010600030101010101" pitchFamily="2" charset="-122"/>
              <a:sym typeface="+mn-ea"/>
            </a:endParaRPr>
          </a:p>
        </p:txBody>
      </p:sp>
      <p:sp>
        <p:nvSpPr>
          <p:cNvPr id="85" name="Curved Left Arrow 84"/>
          <p:cNvSpPr/>
          <p:nvPr/>
        </p:nvSpPr>
        <p:spPr>
          <a:xfrm rot="5400000">
            <a:off x="3457575" y="3065145"/>
            <a:ext cx="699770" cy="2364105"/>
          </a:xfrm>
          <a:prstGeom prst="curvedLeftArrow">
            <a:avLst>
              <a:gd name="adj1" fmla="val 26901"/>
              <a:gd name="adj2" fmla="val 70977"/>
              <a:gd name="adj3" fmla="val 32304"/>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solidFill>
                <a:schemeClr val="tx1"/>
              </a:solidFill>
            </a:endParaRPr>
          </a:p>
        </p:txBody>
      </p:sp>
      <p:pic>
        <p:nvPicPr>
          <p:cNvPr id="86" name="Picture 85"/>
          <p:cNvPicPr>
            <a:picLocks noChangeAspect="1"/>
          </p:cNvPicPr>
          <p:nvPr/>
        </p:nvPicPr>
        <p:blipFill>
          <a:blip r:embed="rId7"/>
          <a:stretch>
            <a:fillRect/>
          </a:stretch>
        </p:blipFill>
        <p:spPr>
          <a:xfrm>
            <a:off x="7230745" y="1440815"/>
            <a:ext cx="640715" cy="800100"/>
          </a:xfrm>
          <a:prstGeom prst="rect">
            <a:avLst/>
          </a:prstGeom>
          <a:effectLst>
            <a:softEdge rad="31750"/>
          </a:effectLst>
        </p:spPr>
      </p:pic>
      <p:pic>
        <p:nvPicPr>
          <p:cNvPr id="88" name="Picture 7"/>
          <p:cNvPicPr>
            <a:picLocks noChangeAspect="1"/>
          </p:cNvPicPr>
          <p:nvPr/>
        </p:nvPicPr>
        <p:blipFill>
          <a:blip r:embed="rId8"/>
          <a:stretch>
            <a:fillRect/>
          </a:stretch>
        </p:blipFill>
        <p:spPr>
          <a:xfrm>
            <a:off x="9641205" y="3088640"/>
            <a:ext cx="807720" cy="1397000"/>
          </a:xfrm>
          <a:prstGeom prst="rect">
            <a:avLst/>
          </a:prstGeom>
          <a:noFill/>
          <a:ln>
            <a:noFill/>
          </a:ln>
          <a:effectLst>
            <a:softEdge rad="63500"/>
          </a:effectLst>
        </p:spPr>
      </p:pic>
      <p:sp>
        <p:nvSpPr>
          <p:cNvPr id="112" name="Circular Arrow 111"/>
          <p:cNvSpPr/>
          <p:nvPr/>
        </p:nvSpPr>
        <p:spPr>
          <a:xfrm rot="9840000">
            <a:off x="7591425" y="2976880"/>
            <a:ext cx="1706880" cy="2120900"/>
          </a:xfrm>
          <a:prstGeom prst="circularArrow">
            <a:avLst>
              <a:gd name="adj1" fmla="val 10390"/>
              <a:gd name="adj2" fmla="val 1343798"/>
              <a:gd name="adj3" fmla="val 19768677"/>
              <a:gd name="adj4" fmla="val 17236328"/>
              <a:gd name="adj5" fmla="val 14206"/>
            </a:avLst>
          </a:prstGeom>
        </p:spPr>
        <p:style>
          <a:lnRef idx="0">
            <a:schemeClr val="accent3"/>
          </a:lnRef>
          <a:fillRef idx="3">
            <a:schemeClr val="accent3"/>
          </a:fillRef>
          <a:effectRef idx="3">
            <a:schemeClr val="accent3"/>
          </a:effectRef>
          <a:fontRef idx="minor">
            <a:schemeClr val="lt1"/>
          </a:fontRef>
        </p:style>
        <p:txBody>
          <a:bodyPr rtlCol="0" anchor="ctr">
            <a:scene3d>
              <a:camera prst="orthographicFront"/>
              <a:lightRig rig="threePt" dir="t"/>
            </a:scene3d>
          </a:bodyPr>
          <a:p>
            <a:pPr algn="ctr">
              <a:lnSpc>
                <a:spcPct val="130000"/>
              </a:lnSpc>
            </a:pPr>
            <a:endParaRPr lang="en-US" sz="1200" dirty="0">
              <a:ln>
                <a:noFill/>
              </a:ln>
              <a:solidFill>
                <a:schemeClr val="bg1"/>
              </a:solidFill>
              <a:effectLst/>
              <a:latin typeface="微软雅黑" panose="020B0503020204020204" pitchFamily="34" charset="-122"/>
              <a:ea typeface="微软雅黑" panose="020B0503020204020204" pitchFamily="34" charset="-122"/>
            </a:endParaRPr>
          </a:p>
        </p:txBody>
      </p:sp>
      <p:sp>
        <p:nvSpPr>
          <p:cNvPr id="89" name="Flowchart: Alternate Process 88"/>
          <p:cNvSpPr/>
          <p:nvPr/>
        </p:nvSpPr>
        <p:spPr>
          <a:xfrm>
            <a:off x="8517890" y="2365375"/>
            <a:ext cx="1141095" cy="499745"/>
          </a:xfrm>
          <a:prstGeom prst="flowChartAlternateProcess">
            <a:avLst/>
          </a:prstGeom>
        </p:spPr>
        <p:style>
          <a:lnRef idx="1">
            <a:schemeClr val="accent4"/>
          </a:lnRef>
          <a:fillRef idx="2">
            <a:schemeClr val="accent4"/>
          </a:fillRef>
          <a:effectRef idx="1">
            <a:schemeClr val="accent4"/>
          </a:effectRef>
          <a:fontRef idx="minor">
            <a:schemeClr val="dk1"/>
          </a:fontRef>
        </p:style>
        <p:txBody>
          <a:bodyPr rtlCol="0" anchor="ctr"/>
          <a:p>
            <a:pPr algn="ctr"/>
            <a:r>
              <a:rPr lang="zh-CN" sz="1350">
                <a:latin typeface="Times New Roman" panose="02020603050405020304" pitchFamily="18" charset="0"/>
                <a:ea typeface="黑体" panose="02010600030101010101" pitchFamily="49" charset="-122"/>
              </a:rPr>
              <a:t>水热液</a:t>
            </a:r>
            <a:endParaRPr lang="zh-CN" sz="1350">
              <a:latin typeface="Times New Roman" panose="02020603050405020304" pitchFamily="18" charset="0"/>
              <a:ea typeface="黑体" panose="02010600030101010101" pitchFamily="49" charset="-122"/>
            </a:endParaRPr>
          </a:p>
        </p:txBody>
      </p:sp>
      <p:sp>
        <p:nvSpPr>
          <p:cNvPr id="113" name="Circular Arrow 112"/>
          <p:cNvSpPr/>
          <p:nvPr/>
        </p:nvSpPr>
        <p:spPr>
          <a:xfrm rot="11760000" flipV="1">
            <a:off x="7597140" y="4605020"/>
            <a:ext cx="1706880" cy="2120900"/>
          </a:xfrm>
          <a:prstGeom prst="circularArrow">
            <a:avLst>
              <a:gd name="adj1" fmla="val 10390"/>
              <a:gd name="adj2" fmla="val 1343798"/>
              <a:gd name="adj3" fmla="val 19768677"/>
              <a:gd name="adj4" fmla="val 17236328"/>
              <a:gd name="adj5" fmla="val 14206"/>
            </a:avLst>
          </a:prstGeom>
        </p:spPr>
        <p:style>
          <a:lnRef idx="0">
            <a:schemeClr val="accent3"/>
          </a:lnRef>
          <a:fillRef idx="3">
            <a:schemeClr val="accent3"/>
          </a:fillRef>
          <a:effectRef idx="3">
            <a:schemeClr val="accent3"/>
          </a:effectRef>
          <a:fontRef idx="minor">
            <a:schemeClr val="lt1"/>
          </a:fontRef>
        </p:style>
        <p:txBody>
          <a:bodyPr rtlCol="0" anchor="ctr">
            <a:scene3d>
              <a:camera prst="orthographicFront"/>
              <a:lightRig rig="threePt" dir="t"/>
            </a:scene3d>
          </a:bodyPr>
          <a:p>
            <a:pPr algn="ctr">
              <a:lnSpc>
                <a:spcPct val="130000"/>
              </a:lnSpc>
            </a:pPr>
            <a:endParaRPr lang="en-US" sz="1200" dirty="0">
              <a:ln>
                <a:noFill/>
              </a:ln>
              <a:solidFill>
                <a:schemeClr val="bg1"/>
              </a:solidFill>
              <a:effectLst/>
              <a:latin typeface="微软雅黑" panose="020B0503020204020204" pitchFamily="34" charset="-122"/>
              <a:ea typeface="微软雅黑" panose="020B0503020204020204" pitchFamily="34" charset="-122"/>
            </a:endParaRPr>
          </a:p>
        </p:txBody>
      </p:sp>
      <p:pic>
        <p:nvPicPr>
          <p:cNvPr id="90" name="Picture 6"/>
          <p:cNvPicPr>
            <a:picLocks noChangeAspect="1"/>
          </p:cNvPicPr>
          <p:nvPr/>
        </p:nvPicPr>
        <p:blipFill>
          <a:blip r:embed="rId9"/>
          <a:stretch>
            <a:fillRect/>
          </a:stretch>
        </p:blipFill>
        <p:spPr>
          <a:xfrm>
            <a:off x="8822055" y="1388745"/>
            <a:ext cx="532130" cy="923925"/>
          </a:xfrm>
          <a:prstGeom prst="rect">
            <a:avLst/>
          </a:prstGeom>
          <a:noFill/>
          <a:ln>
            <a:noFill/>
          </a:ln>
          <a:effectLst>
            <a:softEdge rad="63500"/>
          </a:effectLst>
        </p:spPr>
      </p:pic>
      <p:sp>
        <p:nvSpPr>
          <p:cNvPr id="95" name="Flowchart: Alternate Process 94"/>
          <p:cNvSpPr/>
          <p:nvPr/>
        </p:nvSpPr>
        <p:spPr>
          <a:xfrm>
            <a:off x="8517255" y="4694744"/>
            <a:ext cx="1141214" cy="404693"/>
          </a:xfrm>
          <a:prstGeom prst="flowChartAlternateProcess">
            <a:avLst/>
          </a:prstGeom>
          <a:ln>
            <a:noFill/>
          </a:ln>
        </p:spPr>
        <p:style>
          <a:lnRef idx="1">
            <a:schemeClr val="accent1"/>
          </a:lnRef>
          <a:fillRef idx="3">
            <a:schemeClr val="accent1"/>
          </a:fillRef>
          <a:effectRef idx="2">
            <a:schemeClr val="accent1"/>
          </a:effectRef>
          <a:fontRef idx="minor">
            <a:schemeClr val="lt1"/>
          </a:fontRef>
        </p:style>
        <p:txBody>
          <a:bodyPr rtlCol="0" anchor="ctr"/>
          <a:p>
            <a:pPr algn="ctr"/>
            <a:r>
              <a:rPr lang="zh-CN" altLang="en-US" sz="1350">
                <a:latin typeface="Times New Roman" panose="02020603050405020304" pitchFamily="18" charset="0"/>
                <a:ea typeface="黑体" panose="02010600030101010101" pitchFamily="49" charset="-122"/>
              </a:rPr>
              <a:t>共水热产物</a:t>
            </a:r>
            <a:endParaRPr lang="zh-CN" altLang="en-US" sz="1350">
              <a:latin typeface="Times New Roman" panose="02020603050405020304" pitchFamily="18" charset="0"/>
              <a:ea typeface="黑体" panose="02010600030101010101" pitchFamily="49" charset="-122"/>
            </a:endParaRPr>
          </a:p>
        </p:txBody>
      </p:sp>
      <p:sp>
        <p:nvSpPr>
          <p:cNvPr id="97" name="Flowchart: Alternate Process 96"/>
          <p:cNvSpPr/>
          <p:nvPr/>
        </p:nvSpPr>
        <p:spPr>
          <a:xfrm>
            <a:off x="6730365" y="3835589"/>
            <a:ext cx="1141214" cy="404693"/>
          </a:xfrm>
          <a:prstGeom prst="flowChartAlternateProcess">
            <a:avLst/>
          </a:prstGeom>
          <a:ln>
            <a:noFill/>
          </a:ln>
        </p:spPr>
        <p:style>
          <a:lnRef idx="1">
            <a:schemeClr val="accent1"/>
          </a:lnRef>
          <a:fillRef idx="3">
            <a:schemeClr val="accent1"/>
          </a:fillRef>
          <a:effectRef idx="2">
            <a:schemeClr val="accent1"/>
          </a:effectRef>
          <a:fontRef idx="minor">
            <a:schemeClr val="lt1"/>
          </a:fontRef>
        </p:style>
        <p:txBody>
          <a:bodyPr rtlCol="0" anchor="ctr"/>
          <a:p>
            <a:pPr algn="ctr"/>
            <a:r>
              <a:rPr lang="zh-CN" altLang="en-US" sz="1350">
                <a:latin typeface="Times New Roman" panose="02020603050405020304" pitchFamily="18" charset="0"/>
                <a:ea typeface="黑体" panose="02010600030101010101" pitchFamily="49" charset="-122"/>
              </a:rPr>
              <a:t>液相产物</a:t>
            </a:r>
            <a:endParaRPr lang="zh-CN" altLang="en-US" sz="1350">
              <a:latin typeface="Times New Roman" panose="02020603050405020304" pitchFamily="18" charset="0"/>
              <a:ea typeface="黑体" panose="02010600030101010101" pitchFamily="49" charset="-122"/>
            </a:endParaRPr>
          </a:p>
        </p:txBody>
      </p:sp>
      <p:sp>
        <p:nvSpPr>
          <p:cNvPr id="100" name="Flowchart: Alternate Process 99"/>
          <p:cNvSpPr/>
          <p:nvPr/>
        </p:nvSpPr>
        <p:spPr>
          <a:xfrm>
            <a:off x="6741160" y="5468174"/>
            <a:ext cx="1141214" cy="404693"/>
          </a:xfrm>
          <a:prstGeom prst="flowChartAlternateProcess">
            <a:avLst/>
          </a:prstGeom>
          <a:ln>
            <a:noFill/>
          </a:ln>
        </p:spPr>
        <p:style>
          <a:lnRef idx="1">
            <a:schemeClr val="accent1"/>
          </a:lnRef>
          <a:fillRef idx="3">
            <a:schemeClr val="accent1"/>
          </a:fillRef>
          <a:effectRef idx="2">
            <a:schemeClr val="accent1"/>
          </a:effectRef>
          <a:fontRef idx="minor">
            <a:schemeClr val="lt1"/>
          </a:fontRef>
        </p:style>
        <p:txBody>
          <a:bodyPr rtlCol="0" anchor="ctr"/>
          <a:p>
            <a:pPr algn="ctr"/>
            <a:r>
              <a:rPr lang="zh-CN" altLang="en-US" sz="1350">
                <a:latin typeface="Times New Roman" panose="02020603050405020304" pitchFamily="18" charset="0"/>
                <a:ea typeface="黑体" panose="02010600030101010101" pitchFamily="49" charset="-122"/>
              </a:rPr>
              <a:t>固相产物</a:t>
            </a:r>
            <a:endParaRPr lang="zh-CN" altLang="en-US" sz="1350">
              <a:latin typeface="Times New Roman" panose="02020603050405020304" pitchFamily="18" charset="0"/>
              <a:ea typeface="黑体" panose="02010600030101010101" pitchFamily="49" charset="-122"/>
            </a:endParaRPr>
          </a:p>
        </p:txBody>
      </p:sp>
      <p:pic>
        <p:nvPicPr>
          <p:cNvPr id="101" name="Picture 12"/>
          <p:cNvPicPr>
            <a:picLocks noChangeAspect="1"/>
          </p:cNvPicPr>
          <p:nvPr/>
        </p:nvPicPr>
        <p:blipFill>
          <a:blip r:embed="rId10"/>
          <a:stretch>
            <a:fillRect/>
          </a:stretch>
        </p:blipFill>
        <p:spPr>
          <a:xfrm>
            <a:off x="6983095" y="4470400"/>
            <a:ext cx="501015" cy="758825"/>
          </a:xfrm>
          <a:prstGeom prst="rect">
            <a:avLst/>
          </a:prstGeom>
          <a:noFill/>
          <a:ln>
            <a:noFill/>
          </a:ln>
          <a:effectLst>
            <a:softEdge rad="31750"/>
          </a:effectLst>
        </p:spPr>
      </p:pic>
      <p:sp>
        <p:nvSpPr>
          <p:cNvPr id="102" name="Text Box 101"/>
          <p:cNvSpPr txBox="1"/>
          <p:nvPr/>
        </p:nvSpPr>
        <p:spPr>
          <a:xfrm>
            <a:off x="7509510" y="4527550"/>
            <a:ext cx="312420" cy="645160"/>
          </a:xfrm>
          <a:prstGeom prst="rect">
            <a:avLst/>
          </a:prstGeom>
          <a:noFill/>
        </p:spPr>
        <p:txBody>
          <a:bodyPr wrap="square" rtlCol="0">
            <a:spAutoFit/>
          </a:bodyPr>
          <a:p>
            <a:pPr algn="ctr"/>
            <a:r>
              <a:rPr lang="zh-CN" altLang="en-US">
                <a:latin typeface="Times New Roman" panose="02020603050405020304" pitchFamily="18" charset="0"/>
              </a:rPr>
              <a:t>抽滤</a:t>
            </a:r>
            <a:endParaRPr lang="zh-CN" altLang="en-US">
              <a:latin typeface="Times New Roman" panose="02020603050405020304" pitchFamily="18" charset="0"/>
            </a:endParaRPr>
          </a:p>
        </p:txBody>
      </p:sp>
      <p:sp>
        <p:nvSpPr>
          <p:cNvPr id="103" name="Text Box 102"/>
          <p:cNvSpPr txBox="1"/>
          <p:nvPr/>
        </p:nvSpPr>
        <p:spPr>
          <a:xfrm>
            <a:off x="10527665" y="3251200"/>
            <a:ext cx="312420" cy="922020"/>
          </a:xfrm>
          <a:prstGeom prst="rect">
            <a:avLst/>
          </a:prstGeom>
          <a:noFill/>
        </p:spPr>
        <p:txBody>
          <a:bodyPr wrap="square" rtlCol="0">
            <a:spAutoFit/>
          </a:bodyPr>
          <a:p>
            <a:pPr algn="ctr"/>
            <a:r>
              <a:rPr lang="zh-CN" altLang="en-US">
                <a:latin typeface="Times New Roman" panose="02020603050405020304" pitchFamily="18" charset="0"/>
              </a:rPr>
              <a:t>共水热</a:t>
            </a:r>
            <a:endParaRPr lang="zh-CN" altLang="en-US">
              <a:latin typeface="Times New Roman" panose="02020603050405020304" pitchFamily="18" charset="0"/>
            </a:endParaRPr>
          </a:p>
        </p:txBody>
      </p:sp>
      <p:sp>
        <p:nvSpPr>
          <p:cNvPr id="104" name="Cloud Callout 103"/>
          <p:cNvSpPr/>
          <p:nvPr/>
        </p:nvSpPr>
        <p:spPr>
          <a:xfrm>
            <a:off x="2703195" y="5462905"/>
            <a:ext cx="3190240" cy="943610"/>
          </a:xfrm>
          <a:prstGeom prst="cloudCallout">
            <a:avLst>
              <a:gd name="adj1" fmla="val 74303"/>
              <a:gd name="adj2" fmla="val -28465"/>
            </a:avLst>
          </a:prstGeom>
        </p:spPr>
        <p:style>
          <a:lnRef idx="0">
            <a:schemeClr val="accent5"/>
          </a:lnRef>
          <a:fillRef idx="3">
            <a:schemeClr val="accent5"/>
          </a:fillRef>
          <a:effectRef idx="3">
            <a:schemeClr val="accent5"/>
          </a:effectRef>
          <a:fontRef idx="minor">
            <a:schemeClr val="lt1"/>
          </a:fontRef>
        </p:style>
        <p:txBody>
          <a:bodyPr rtlCol="0" anchor="ctr"/>
          <a:p>
            <a:pPr algn="ctr"/>
            <a:r>
              <a:rPr lang="zh-CN" altLang="en-US" sz="1200">
                <a:latin typeface="Times New Roman" panose="02020603050405020304" pitchFamily="18" charset="0"/>
              </a:rPr>
              <a:t>使用超纯水和无水乙醇清洗后，在105</a:t>
            </a:r>
            <a:r>
              <a:rPr lang="en-US" altLang="zh-CN" sz="1200">
                <a:latin typeface="Times New Roman" panose="02020603050405020304" pitchFamily="18" charset="0"/>
              </a:rPr>
              <a:t> </a:t>
            </a:r>
            <a:r>
              <a:rPr lang="zh-CN" altLang="en-US" sz="1200">
                <a:latin typeface="SimSun" panose="02010600030101010101" pitchFamily="2" charset="-122"/>
                <a:ea typeface="SimSun" panose="02010600030101010101" pitchFamily="2" charset="-122"/>
              </a:rPr>
              <a:t>℃</a:t>
            </a:r>
            <a:r>
              <a:rPr lang="zh-CN" altLang="en-US" sz="1200">
                <a:latin typeface="Times New Roman" panose="02020603050405020304" pitchFamily="18" charset="0"/>
              </a:rPr>
              <a:t>下干燥24 h，用于后续固相产物测试表征</a:t>
            </a:r>
            <a:endParaRPr lang="zh-CN" altLang="en-US" sz="1200">
              <a:latin typeface="Times New Roman" panose="02020603050405020304" pitchFamily="18" charset="0"/>
            </a:endParaRPr>
          </a:p>
        </p:txBody>
      </p:sp>
      <p:sp>
        <p:nvSpPr>
          <p:cNvPr id="105" name="Cloud Callout 104"/>
          <p:cNvSpPr/>
          <p:nvPr/>
        </p:nvSpPr>
        <p:spPr>
          <a:xfrm>
            <a:off x="5067935" y="4410710"/>
            <a:ext cx="1727200" cy="641350"/>
          </a:xfrm>
          <a:prstGeom prst="cloudCallout">
            <a:avLst>
              <a:gd name="adj1" fmla="val 67022"/>
              <a:gd name="adj2" fmla="val -69207"/>
            </a:avLst>
          </a:prstGeom>
        </p:spPr>
        <p:style>
          <a:lnRef idx="0">
            <a:schemeClr val="accent5"/>
          </a:lnRef>
          <a:fillRef idx="3">
            <a:schemeClr val="accent5"/>
          </a:fillRef>
          <a:effectRef idx="3">
            <a:schemeClr val="accent5"/>
          </a:effectRef>
          <a:fontRef idx="minor">
            <a:schemeClr val="lt1"/>
          </a:fontRef>
        </p:style>
        <p:txBody>
          <a:bodyPr rtlCol="0" anchor="ctr"/>
          <a:p>
            <a:pPr algn="ctr"/>
            <a:r>
              <a:rPr lang="zh-CN" altLang="en-US" sz="1200"/>
              <a:t>使用</a:t>
            </a:r>
            <a:r>
              <a:rPr lang="en-US" sz="1200"/>
              <a:t>乙酸乙酯萃取</a:t>
            </a:r>
            <a:r>
              <a:rPr lang="zh-CN" altLang="en-US" sz="1200"/>
              <a:t>后定容</a:t>
            </a:r>
            <a:endParaRPr lang="zh-CN" altLang="en-US" sz="1200"/>
          </a:p>
        </p:txBody>
      </p:sp>
      <p:sp>
        <p:nvSpPr>
          <p:cNvPr id="107" name="Curved Left Arrow 106"/>
          <p:cNvSpPr/>
          <p:nvPr/>
        </p:nvSpPr>
        <p:spPr>
          <a:xfrm>
            <a:off x="9822180" y="2466340"/>
            <a:ext cx="1315720" cy="2788920"/>
          </a:xfrm>
          <a:prstGeom prst="curvedLeftArrow">
            <a:avLst/>
          </a:prstGeom>
        </p:spPr>
        <p:style>
          <a:lnRef idx="0">
            <a:schemeClr val="accent3"/>
          </a:lnRef>
          <a:fillRef idx="3">
            <a:schemeClr val="accent3"/>
          </a:fillRef>
          <a:effectRef idx="3">
            <a:schemeClr val="accent3"/>
          </a:effectRef>
          <a:fontRef idx="minor">
            <a:schemeClr val="lt1"/>
          </a:fontRef>
        </p:style>
        <p:txBody>
          <a:bodyPr rtlCol="0" anchor="ctr"/>
          <a:p>
            <a:pPr algn="ctr">
              <a:lnSpc>
                <a:spcPct val="130000"/>
              </a:lnSpc>
            </a:pPr>
            <a:endParaRPr lang="en-US" sz="1200" dirty="0">
              <a:solidFill>
                <a:schemeClr val="bg1"/>
              </a:solidFill>
              <a:latin typeface="微软雅黑" panose="020B0503020204020204" pitchFamily="34" charset="-122"/>
              <a:ea typeface="微软雅黑" panose="020B0503020204020204" pitchFamily="34" charset="-122"/>
            </a:endParaRPr>
          </a:p>
        </p:txBody>
      </p:sp>
      <p:sp>
        <p:nvSpPr>
          <p:cNvPr id="119" name="Flowchart: Alternate Process 118"/>
          <p:cNvSpPr/>
          <p:nvPr/>
        </p:nvSpPr>
        <p:spPr>
          <a:xfrm>
            <a:off x="1273810" y="2420174"/>
            <a:ext cx="1141214" cy="404693"/>
          </a:xfrm>
          <a:prstGeom prst="flowChartAlternateProcess">
            <a:avLst/>
          </a:prstGeom>
        </p:spPr>
        <p:style>
          <a:lnRef idx="1">
            <a:schemeClr val="accent4"/>
          </a:lnRef>
          <a:fillRef idx="2">
            <a:schemeClr val="accent4"/>
          </a:fillRef>
          <a:effectRef idx="1">
            <a:schemeClr val="accent4"/>
          </a:effectRef>
          <a:fontRef idx="minor">
            <a:schemeClr val="dk1"/>
          </a:fontRef>
        </p:style>
        <p:txBody>
          <a:bodyPr rtlCol="0" anchor="ctr"/>
          <a:p>
            <a:pPr algn="ctr"/>
            <a:r>
              <a:rPr lang="zh-CN" altLang="en-US" sz="1350">
                <a:latin typeface="Times New Roman" panose="02020603050405020304" pitchFamily="18" charset="0"/>
                <a:ea typeface="黑体" panose="02010600030101010101" pitchFamily="49" charset="-122"/>
              </a:rPr>
              <a:t>纤维板样品</a:t>
            </a:r>
            <a:endParaRPr lang="zh-CN" altLang="en-US" sz="1350">
              <a:latin typeface="Times New Roman" panose="02020603050405020304" pitchFamily="18" charset="0"/>
              <a:ea typeface="黑体" panose="02010600030101010101" pitchFamily="49" charset="-122"/>
            </a:endParaRPr>
          </a:p>
        </p:txBody>
      </p:sp>
      <p:sp>
        <p:nvSpPr>
          <p:cNvPr id="120" name="Flowchart: Alternate Process 119"/>
          <p:cNvSpPr/>
          <p:nvPr/>
        </p:nvSpPr>
        <p:spPr>
          <a:xfrm>
            <a:off x="3399155" y="2415094"/>
            <a:ext cx="1141214" cy="404693"/>
          </a:xfrm>
          <a:prstGeom prst="flowChartAlternateProcess">
            <a:avLst/>
          </a:prstGeom>
        </p:spPr>
        <p:style>
          <a:lnRef idx="1">
            <a:schemeClr val="accent4"/>
          </a:lnRef>
          <a:fillRef idx="2">
            <a:schemeClr val="accent4"/>
          </a:fillRef>
          <a:effectRef idx="1">
            <a:schemeClr val="accent4"/>
          </a:effectRef>
          <a:fontRef idx="minor">
            <a:schemeClr val="dk1"/>
          </a:fontRef>
        </p:style>
        <p:txBody>
          <a:bodyPr rtlCol="0" anchor="ctr"/>
          <a:p>
            <a:pPr algn="ctr"/>
            <a:r>
              <a:rPr lang="zh-CN" altLang="en-US" sz="1350">
                <a:latin typeface="Times New Roman" panose="02020603050405020304" pitchFamily="18" charset="0"/>
                <a:ea typeface="黑体" panose="02010600030101010101" pitchFamily="49" charset="-122"/>
              </a:rPr>
              <a:t>纤维板粉末</a:t>
            </a:r>
            <a:endParaRPr lang="zh-CN" altLang="en-US" sz="1350">
              <a:latin typeface="Times New Roman" panose="02020603050405020304" pitchFamily="18" charset="0"/>
              <a:ea typeface="黑体" panose="02010600030101010101" pitchFamily="49" charset="-122"/>
            </a:endParaRPr>
          </a:p>
        </p:txBody>
      </p:sp>
      <p:sp>
        <p:nvSpPr>
          <p:cNvPr id="94" name="Text Box 93"/>
          <p:cNvSpPr txBox="1"/>
          <p:nvPr/>
        </p:nvSpPr>
        <p:spPr>
          <a:xfrm>
            <a:off x="9868535" y="4708525"/>
            <a:ext cx="730250" cy="337185"/>
          </a:xfrm>
          <a:prstGeom prst="rect">
            <a:avLst/>
          </a:prstGeom>
          <a:noFill/>
        </p:spPr>
        <p:txBody>
          <a:bodyPr wrap="square" rtlCol="0">
            <a:spAutoFit/>
          </a:bodyPr>
          <a:p>
            <a:r>
              <a:rPr lang="en-US" altLang="zh-CN" sz="1600">
                <a:solidFill>
                  <a:schemeClr val="bg1"/>
                </a:solidFill>
                <a:latin typeface="Times New Roman" panose="02020603050405020304" pitchFamily="18" charset="0"/>
                <a:cs typeface="Times New Roman" panose="02020603050405020304" pitchFamily="18" charset="0"/>
                <a:sym typeface="+mn-ea"/>
              </a:rPr>
              <a:t>40mL</a:t>
            </a:r>
            <a:endParaRPr lang="en-US" altLang="zh-CN" sz="1600">
              <a:solidFill>
                <a:schemeClr val="bg1"/>
              </a:solidFill>
              <a:latin typeface="Times New Roman" panose="02020603050405020304" pitchFamily="18" charset="0"/>
              <a:cs typeface="Times New Roman" panose="02020603050405020304" pitchFamily="18" charset="0"/>
              <a:sym typeface="+mn-ea"/>
            </a:endParaRPr>
          </a:p>
        </p:txBody>
      </p:sp>
      <p:sp>
        <p:nvSpPr>
          <p:cNvPr id="121" name="Flowchart: Alternate Process 120"/>
          <p:cNvSpPr/>
          <p:nvPr/>
        </p:nvSpPr>
        <p:spPr>
          <a:xfrm>
            <a:off x="5475605" y="2372360"/>
            <a:ext cx="1141095" cy="499745"/>
          </a:xfrm>
          <a:prstGeom prst="flowChartAlternateProcess">
            <a:avLst/>
          </a:prstGeom>
        </p:spPr>
        <p:style>
          <a:lnRef idx="1">
            <a:schemeClr val="accent4"/>
          </a:lnRef>
          <a:fillRef idx="2">
            <a:schemeClr val="accent4"/>
          </a:fillRef>
          <a:effectRef idx="1">
            <a:schemeClr val="accent4"/>
          </a:effectRef>
          <a:fontRef idx="minor">
            <a:schemeClr val="dk1"/>
          </a:fontRef>
        </p:style>
        <p:txBody>
          <a:bodyPr rtlCol="0" anchor="ctr"/>
          <a:p>
            <a:pPr algn="ctr"/>
            <a:r>
              <a:rPr lang="en-US" altLang="zh-CN" sz="1350">
                <a:latin typeface="Times New Roman" panose="02020603050405020304" pitchFamily="18" charset="0"/>
                <a:ea typeface="黑体" panose="02010600030101010101" pitchFamily="49" charset="-122"/>
              </a:rPr>
              <a:t>80</a:t>
            </a:r>
            <a:r>
              <a:rPr lang="zh-CN" altLang="en-US" sz="1350">
                <a:latin typeface="Times New Roman" panose="02020603050405020304" pitchFamily="18" charset="0"/>
                <a:ea typeface="黑体" panose="02010600030101010101" pitchFamily="49" charset="-122"/>
              </a:rPr>
              <a:t>目以下</a:t>
            </a:r>
            <a:r>
              <a:rPr lang="en-US" altLang="zh-CN" sz="1350">
                <a:latin typeface="Times New Roman" panose="02020603050405020304" pitchFamily="18" charset="0"/>
                <a:ea typeface="黑体" panose="02010600030101010101" pitchFamily="49" charset="-122"/>
              </a:rPr>
              <a:t>  </a:t>
            </a:r>
            <a:r>
              <a:rPr lang="zh-CN" altLang="en-US" sz="1350">
                <a:latin typeface="Times New Roman" panose="02020603050405020304" pitchFamily="18" charset="0"/>
                <a:ea typeface="黑体" panose="02010600030101010101" pitchFamily="49" charset="-122"/>
              </a:rPr>
              <a:t>纤维板粉末</a:t>
            </a:r>
            <a:endParaRPr lang="zh-CN" altLang="en-US" sz="1350">
              <a:latin typeface="Times New Roman" panose="02020603050405020304" pitchFamily="18" charset="0"/>
              <a:ea typeface="黑体" panose="02010600030101010101" pitchFamily="49" charset="-122"/>
            </a:endParaRPr>
          </a:p>
        </p:txBody>
      </p:sp>
      <p:sp>
        <p:nvSpPr>
          <p:cNvPr id="122" name="Flowchart: Alternate Process 121"/>
          <p:cNvSpPr/>
          <p:nvPr/>
        </p:nvSpPr>
        <p:spPr>
          <a:xfrm>
            <a:off x="8517255" y="5930900"/>
            <a:ext cx="1141095" cy="421005"/>
          </a:xfrm>
          <a:prstGeom prst="flowChartAlternateProcess">
            <a:avLst/>
          </a:prstGeom>
        </p:spPr>
        <p:style>
          <a:lnRef idx="1">
            <a:schemeClr val="accent4"/>
          </a:lnRef>
          <a:fillRef idx="2">
            <a:schemeClr val="accent4"/>
          </a:fillRef>
          <a:effectRef idx="1">
            <a:schemeClr val="accent4"/>
          </a:effectRef>
          <a:fontRef idx="minor">
            <a:schemeClr val="dk1"/>
          </a:fontRef>
        </p:style>
        <p:txBody>
          <a:bodyPr rtlCol="0" anchor="ctr"/>
          <a:p>
            <a:pPr algn="ctr"/>
            <a:r>
              <a:rPr lang="zh-CN" sz="1350">
                <a:latin typeface="Times New Roman" panose="02020603050405020304" pitchFamily="18" charset="0"/>
                <a:ea typeface="黑体" panose="02010600030101010101" pitchFamily="49" charset="-122"/>
              </a:rPr>
              <a:t>木糖</a:t>
            </a:r>
            <a:endParaRPr lang="zh-CN" sz="1350">
              <a:latin typeface="Times New Roman" panose="02020603050405020304" pitchFamily="18" charset="0"/>
              <a:ea typeface="黑体" panose="02010600030101010101" pitchFamily="49" charset="-122"/>
            </a:endParaRPr>
          </a:p>
        </p:txBody>
      </p:sp>
      <p:sp>
        <p:nvSpPr>
          <p:cNvPr id="123" name="Flowchart: Alternate Process 122"/>
          <p:cNvSpPr/>
          <p:nvPr/>
        </p:nvSpPr>
        <p:spPr>
          <a:xfrm>
            <a:off x="8517255" y="4695379"/>
            <a:ext cx="1141214" cy="404693"/>
          </a:xfrm>
          <a:prstGeom prst="flowChartAlternateProcess">
            <a:avLst/>
          </a:prstGeom>
        </p:spPr>
        <p:style>
          <a:lnRef idx="1">
            <a:schemeClr val="accent4"/>
          </a:lnRef>
          <a:fillRef idx="2">
            <a:schemeClr val="accent4"/>
          </a:fillRef>
          <a:effectRef idx="1">
            <a:schemeClr val="accent4"/>
          </a:effectRef>
          <a:fontRef idx="minor">
            <a:schemeClr val="dk1"/>
          </a:fontRef>
        </p:style>
        <p:txBody>
          <a:bodyPr rtlCol="0" anchor="ctr"/>
          <a:p>
            <a:pPr algn="ctr"/>
            <a:r>
              <a:rPr lang="zh-CN" altLang="en-US" sz="1350">
                <a:latin typeface="Times New Roman" panose="02020603050405020304" pitchFamily="18" charset="0"/>
                <a:ea typeface="黑体" panose="02010600030101010101" pitchFamily="49" charset="-122"/>
              </a:rPr>
              <a:t>共水热产物</a:t>
            </a:r>
            <a:endParaRPr lang="zh-CN" altLang="en-US" sz="1350">
              <a:latin typeface="Times New Roman" panose="02020603050405020304" pitchFamily="18" charset="0"/>
              <a:ea typeface="黑体" panose="02010600030101010101" pitchFamily="49" charset="-122"/>
            </a:endParaRPr>
          </a:p>
        </p:txBody>
      </p:sp>
      <p:sp>
        <p:nvSpPr>
          <p:cNvPr id="124" name="Flowchart: Alternate Process 123"/>
          <p:cNvSpPr/>
          <p:nvPr/>
        </p:nvSpPr>
        <p:spPr>
          <a:xfrm>
            <a:off x="6730365" y="3836224"/>
            <a:ext cx="1141214" cy="404693"/>
          </a:xfrm>
          <a:prstGeom prst="flowChartAlternateProcess">
            <a:avLst/>
          </a:prstGeom>
        </p:spPr>
        <p:style>
          <a:lnRef idx="1">
            <a:schemeClr val="accent4"/>
          </a:lnRef>
          <a:fillRef idx="2">
            <a:schemeClr val="accent4"/>
          </a:fillRef>
          <a:effectRef idx="1">
            <a:schemeClr val="accent4"/>
          </a:effectRef>
          <a:fontRef idx="minor">
            <a:schemeClr val="dk1"/>
          </a:fontRef>
        </p:style>
        <p:txBody>
          <a:bodyPr rtlCol="0" anchor="ctr"/>
          <a:p>
            <a:pPr algn="ctr"/>
            <a:r>
              <a:rPr lang="zh-CN" altLang="en-US" sz="1350">
                <a:latin typeface="Times New Roman" panose="02020603050405020304" pitchFamily="18" charset="0"/>
                <a:ea typeface="黑体" panose="02010600030101010101" pitchFamily="49" charset="-122"/>
              </a:rPr>
              <a:t>液相产物</a:t>
            </a:r>
            <a:endParaRPr lang="zh-CN" altLang="en-US" sz="1350">
              <a:latin typeface="Times New Roman" panose="02020603050405020304" pitchFamily="18" charset="0"/>
              <a:ea typeface="黑体" panose="02010600030101010101" pitchFamily="49" charset="-122"/>
            </a:endParaRPr>
          </a:p>
        </p:txBody>
      </p:sp>
      <p:sp>
        <p:nvSpPr>
          <p:cNvPr id="125" name="Flowchart: Alternate Process 124"/>
          <p:cNvSpPr/>
          <p:nvPr/>
        </p:nvSpPr>
        <p:spPr>
          <a:xfrm>
            <a:off x="6741160" y="5468809"/>
            <a:ext cx="1141214" cy="404693"/>
          </a:xfrm>
          <a:prstGeom prst="flowChartAlternateProcess">
            <a:avLst/>
          </a:prstGeom>
        </p:spPr>
        <p:style>
          <a:lnRef idx="1">
            <a:schemeClr val="accent4"/>
          </a:lnRef>
          <a:fillRef idx="2">
            <a:schemeClr val="accent4"/>
          </a:fillRef>
          <a:effectRef idx="1">
            <a:schemeClr val="accent4"/>
          </a:effectRef>
          <a:fontRef idx="minor">
            <a:schemeClr val="dk1"/>
          </a:fontRef>
        </p:style>
        <p:txBody>
          <a:bodyPr rtlCol="0" anchor="ctr"/>
          <a:p>
            <a:pPr algn="ctr"/>
            <a:r>
              <a:rPr lang="zh-CN" altLang="en-US" sz="1350">
                <a:latin typeface="Times New Roman" panose="02020603050405020304" pitchFamily="18" charset="0"/>
                <a:ea typeface="黑体" panose="02010600030101010101" pitchFamily="49" charset="-122"/>
              </a:rPr>
              <a:t>固相产物</a:t>
            </a:r>
            <a:endParaRPr lang="zh-CN" altLang="en-US" sz="1350">
              <a:latin typeface="Times New Roman" panose="02020603050405020304" pitchFamily="18" charset="0"/>
              <a:ea typeface="黑体" panose="02010600030101010101" pitchFamily="49" charset="-122"/>
            </a:endParaRPr>
          </a:p>
        </p:txBody>
      </p:sp>
      <p:sp>
        <p:nvSpPr>
          <p:cNvPr id="126" name="Right Arrow 125"/>
          <p:cNvSpPr/>
          <p:nvPr/>
        </p:nvSpPr>
        <p:spPr>
          <a:xfrm>
            <a:off x="2510790" y="2440305"/>
            <a:ext cx="791845" cy="354965"/>
          </a:xfrm>
          <a:prstGeom prst="rightArrow">
            <a:avLst>
              <a:gd name="adj1" fmla="val 67799"/>
              <a:gd name="adj2" fmla="val 54561"/>
            </a:avLst>
          </a:prstGeom>
        </p:spPr>
        <p:style>
          <a:lnRef idx="0">
            <a:schemeClr val="accent3"/>
          </a:lnRef>
          <a:fillRef idx="3">
            <a:schemeClr val="accent3"/>
          </a:fillRef>
          <a:effectRef idx="3">
            <a:schemeClr val="accent3"/>
          </a:effectRef>
          <a:fontRef idx="minor">
            <a:schemeClr val="lt1"/>
          </a:fontRef>
        </p:style>
        <p:txBody>
          <a:bodyPr rtlCol="0" anchor="ctr">
            <a:scene3d>
              <a:camera prst="orthographicFront"/>
              <a:lightRig rig="threePt" dir="t"/>
            </a:scene3d>
          </a:bodyPr>
          <a:p>
            <a:pPr algn="ctr"/>
            <a:r>
              <a:rPr lang="zh-CN" altLang="en-US" sz="1200" b="1">
                <a:ln>
                  <a:noFill/>
                </a:ln>
                <a:solidFill>
                  <a:schemeClr val="bg1"/>
                </a:solidFill>
                <a:effectLst/>
                <a:latin typeface="SimSun" panose="02010600030101010101" pitchFamily="2" charset="-122"/>
                <a:ea typeface="SimSun" panose="02010600030101010101" pitchFamily="2" charset="-122"/>
              </a:rPr>
              <a:t>粉碎机</a:t>
            </a:r>
            <a:endParaRPr lang="zh-CN" altLang="en-US" sz="1200" b="1">
              <a:ln>
                <a:noFill/>
              </a:ln>
              <a:solidFill>
                <a:schemeClr val="bg1"/>
              </a:solidFill>
              <a:effectLst/>
              <a:latin typeface="SimSun" panose="02010600030101010101" pitchFamily="2" charset="-122"/>
              <a:ea typeface="SimSun" panose="02010600030101010101" pitchFamily="2" charset="-122"/>
            </a:endParaRPr>
          </a:p>
        </p:txBody>
      </p:sp>
      <p:sp>
        <p:nvSpPr>
          <p:cNvPr id="127" name="Right Arrow 126"/>
          <p:cNvSpPr/>
          <p:nvPr/>
        </p:nvSpPr>
        <p:spPr>
          <a:xfrm>
            <a:off x="4606925" y="2439670"/>
            <a:ext cx="791845" cy="354965"/>
          </a:xfrm>
          <a:prstGeom prst="rightArrow">
            <a:avLst>
              <a:gd name="adj1" fmla="val 67799"/>
              <a:gd name="adj2" fmla="val 54561"/>
            </a:avLst>
          </a:prstGeom>
        </p:spPr>
        <p:style>
          <a:lnRef idx="0">
            <a:schemeClr val="accent3"/>
          </a:lnRef>
          <a:fillRef idx="3">
            <a:schemeClr val="accent3"/>
          </a:fillRef>
          <a:effectRef idx="3">
            <a:schemeClr val="accent3"/>
          </a:effectRef>
          <a:fontRef idx="minor">
            <a:schemeClr val="lt1"/>
          </a:fontRef>
        </p:style>
        <p:txBody>
          <a:bodyPr rtlCol="0" anchor="ctr">
            <a:scene3d>
              <a:camera prst="orthographicFront"/>
              <a:lightRig rig="threePt" dir="t"/>
            </a:scene3d>
          </a:bodyPr>
          <a:p>
            <a:pPr algn="ctr"/>
            <a:r>
              <a:rPr lang="zh-CN" altLang="en-US" sz="1200" b="1">
                <a:ln>
                  <a:noFill/>
                </a:ln>
                <a:solidFill>
                  <a:schemeClr val="bg1"/>
                </a:solidFill>
                <a:effectLst/>
                <a:latin typeface="SimSun" panose="02010600030101010101" pitchFamily="2" charset="-122"/>
                <a:ea typeface="SimSun" panose="02010600030101010101" pitchFamily="2" charset="-122"/>
              </a:rPr>
              <a:t>震筛机</a:t>
            </a:r>
            <a:endParaRPr lang="zh-CN" altLang="en-US" sz="1200" b="1">
              <a:ln>
                <a:noFill/>
              </a:ln>
              <a:solidFill>
                <a:schemeClr val="bg1"/>
              </a:solidFill>
              <a:effectLst/>
              <a:latin typeface="SimSun" panose="02010600030101010101" pitchFamily="2" charset="-122"/>
              <a:ea typeface="SimSun" panose="02010600030101010101" pitchFamily="2" charset="-122"/>
            </a:endParaRPr>
          </a:p>
        </p:txBody>
      </p:sp>
      <p:sp>
        <p:nvSpPr>
          <p:cNvPr id="128" name="Curved Left Arrow 127"/>
          <p:cNvSpPr/>
          <p:nvPr/>
        </p:nvSpPr>
        <p:spPr>
          <a:xfrm rot="5400000">
            <a:off x="3463925" y="3071495"/>
            <a:ext cx="699770" cy="2364105"/>
          </a:xfrm>
          <a:prstGeom prst="curvedLeftArrow">
            <a:avLst>
              <a:gd name="adj1" fmla="val 26901"/>
              <a:gd name="adj2" fmla="val 70977"/>
              <a:gd name="adj3" fmla="val 32304"/>
            </a:avLst>
          </a:prstGeom>
        </p:spPr>
        <p:style>
          <a:lnRef idx="0">
            <a:schemeClr val="accent3"/>
          </a:lnRef>
          <a:fillRef idx="3">
            <a:schemeClr val="accent3"/>
          </a:fillRef>
          <a:effectRef idx="3">
            <a:schemeClr val="accent3"/>
          </a:effectRef>
          <a:fontRef idx="minor">
            <a:schemeClr val="lt1"/>
          </a:fontRef>
        </p:style>
        <p:txBody>
          <a:bodyPr rtlCol="0" anchor="ctr"/>
          <a:p>
            <a:pPr algn="ctr"/>
            <a:endParaRPr lang="en-US">
              <a:solidFill>
                <a:schemeClr val="bg1"/>
              </a:solidFill>
            </a:endParaRPr>
          </a:p>
        </p:txBody>
      </p:sp>
      <p:sp>
        <p:nvSpPr>
          <p:cNvPr id="129" name="Right Arrow 128"/>
          <p:cNvSpPr/>
          <p:nvPr/>
        </p:nvSpPr>
        <p:spPr>
          <a:xfrm rot="5400000" flipH="1">
            <a:off x="8749030" y="5304790"/>
            <a:ext cx="676910" cy="374015"/>
          </a:xfrm>
          <a:prstGeom prst="rightArrow">
            <a:avLst>
              <a:gd name="adj1" fmla="val 67799"/>
              <a:gd name="adj2" fmla="val 54561"/>
            </a:avLst>
          </a:prstGeom>
        </p:spPr>
        <p:style>
          <a:lnRef idx="0">
            <a:schemeClr val="accent3"/>
          </a:lnRef>
          <a:fillRef idx="3">
            <a:schemeClr val="accent3"/>
          </a:fillRef>
          <a:effectRef idx="3">
            <a:schemeClr val="accent3"/>
          </a:effectRef>
          <a:fontRef idx="minor">
            <a:schemeClr val="lt1"/>
          </a:fontRef>
        </p:style>
        <p:txBody>
          <a:bodyPr vert="vert270" rtlCol="0" anchor="ctr">
            <a:scene3d>
              <a:camera prst="orthographicFront"/>
              <a:lightRig rig="threePt" dir="t"/>
            </a:scene3d>
          </a:bodyPr>
          <a:p>
            <a:pPr algn="ctr"/>
            <a:r>
              <a:rPr lang="en-US" altLang="zh-CN" sz="1200">
                <a:ln>
                  <a:noFill/>
                </a:ln>
                <a:solidFill>
                  <a:schemeClr val="bg1"/>
                </a:solidFill>
                <a:effectLst/>
                <a:latin typeface="Times New Roman" panose="02020603050405020304" pitchFamily="18" charset="0"/>
                <a:cs typeface="Times New Roman" panose="02020603050405020304" pitchFamily="18" charset="0"/>
              </a:rPr>
              <a:t>3g</a:t>
            </a:r>
            <a:endParaRPr lang="en-US" altLang="zh-CN" sz="1200">
              <a:ln>
                <a:noFill/>
              </a:ln>
              <a:solidFill>
                <a:schemeClr val="bg1"/>
              </a:solidFill>
              <a:effectLst/>
              <a:latin typeface="Times New Roman" panose="02020603050405020304" pitchFamily="18" charset="0"/>
              <a:cs typeface="Times New Roman" panose="02020603050405020304" pitchFamily="18" charset="0"/>
            </a:endParaRPr>
          </a:p>
        </p:txBody>
      </p:sp>
      <p:sp>
        <p:nvSpPr>
          <p:cNvPr id="130" name="Right Arrow 129"/>
          <p:cNvSpPr/>
          <p:nvPr/>
        </p:nvSpPr>
        <p:spPr>
          <a:xfrm>
            <a:off x="6766560" y="2163445"/>
            <a:ext cx="1619885" cy="903605"/>
          </a:xfrm>
          <a:prstGeom prst="rightArrow">
            <a:avLst>
              <a:gd name="adj1" fmla="val 67799"/>
              <a:gd name="adj2" fmla="val 34293"/>
            </a:avLst>
          </a:prstGeom>
        </p:spPr>
        <p:style>
          <a:lnRef idx="0">
            <a:schemeClr val="accent3"/>
          </a:lnRef>
          <a:fillRef idx="3">
            <a:schemeClr val="accent3"/>
          </a:fillRef>
          <a:effectRef idx="3">
            <a:schemeClr val="accent3"/>
          </a:effectRef>
          <a:fontRef idx="minor">
            <a:schemeClr val="lt1"/>
          </a:fontRef>
        </p:style>
        <p:txBody>
          <a:bodyPr rtlCol="0" anchor="ctr">
            <a:scene3d>
              <a:camera prst="orthographicFront"/>
              <a:lightRig rig="threePt" dir="t"/>
            </a:scene3d>
          </a:bodyPr>
          <a:p>
            <a:pPr algn="l" fontAlgn="ctr"/>
            <a:r>
              <a:rPr lang="en-US" altLang="zh-CN" sz="1200" b="1">
                <a:ln>
                  <a:noFill/>
                </a:ln>
                <a:solidFill>
                  <a:schemeClr val="bg1"/>
                </a:solidFill>
                <a:effectLst/>
                <a:uFillTx/>
                <a:latin typeface="Times New Roman" panose="02020603050405020304" pitchFamily="18" charset="0"/>
                <a:ea typeface="宋体" panose="02010600030101010101" pitchFamily="2" charset="-122"/>
                <a:sym typeface="+mn-ea"/>
              </a:rPr>
              <a:t>60mL</a:t>
            </a:r>
            <a:r>
              <a:rPr lang="zh-CN" altLang="en-US" sz="1200" b="1">
                <a:ln>
                  <a:noFill/>
                </a:ln>
                <a:solidFill>
                  <a:schemeClr val="bg1"/>
                </a:solidFill>
                <a:effectLst/>
                <a:uFillTx/>
                <a:latin typeface="Times New Roman" panose="02020603050405020304" pitchFamily="18" charset="0"/>
                <a:ea typeface="宋体" panose="02010600030101010101" pitchFamily="2" charset="-122"/>
                <a:sym typeface="+mn-ea"/>
              </a:rPr>
              <a:t>超纯水与</a:t>
            </a:r>
            <a:r>
              <a:rPr lang="en-US" altLang="zh-CN" sz="1200" b="1">
                <a:ln>
                  <a:noFill/>
                </a:ln>
                <a:solidFill>
                  <a:schemeClr val="bg1"/>
                </a:solidFill>
                <a:effectLst/>
                <a:uFillTx/>
                <a:latin typeface="Times New Roman" panose="02020603050405020304" pitchFamily="18" charset="0"/>
                <a:ea typeface="宋体" panose="02010600030101010101" pitchFamily="2" charset="-122"/>
                <a:sym typeface="+mn-ea"/>
              </a:rPr>
              <a:t>4.5g</a:t>
            </a:r>
            <a:r>
              <a:rPr lang="zh-CN" altLang="en-US" sz="1200" b="1">
                <a:ln>
                  <a:noFill/>
                </a:ln>
                <a:solidFill>
                  <a:schemeClr val="bg1"/>
                </a:solidFill>
                <a:effectLst/>
                <a:uFillTx/>
                <a:latin typeface="Times New Roman" panose="02020603050405020304" pitchFamily="18" charset="0"/>
                <a:ea typeface="宋体" panose="02010600030101010101" pitchFamily="2" charset="-122"/>
                <a:sym typeface="+mn-ea"/>
              </a:rPr>
              <a:t>纤维板粉末加入反应釜进行反应</a:t>
            </a:r>
            <a:endParaRPr lang="zh-CN" altLang="en-US" sz="1200" b="1">
              <a:ln>
                <a:noFill/>
              </a:ln>
              <a:solidFill>
                <a:schemeClr val="bg1"/>
              </a:solidFill>
              <a:effectLst/>
              <a:uFillTx/>
              <a:latin typeface="Times New Roman" panose="02020603050405020304" pitchFamily="18" charset="0"/>
              <a:ea typeface="宋体" panose="02010600030101010101" pitchFamily="2" charset="-122"/>
              <a:sym typeface="+mn-ea"/>
            </a:endParaRPr>
          </a:p>
        </p:txBody>
      </p:sp>
      <p:sp>
        <p:nvSpPr>
          <p:cNvPr id="132" name="Text Box 131"/>
          <p:cNvSpPr txBox="1"/>
          <p:nvPr/>
        </p:nvSpPr>
        <p:spPr>
          <a:xfrm>
            <a:off x="1276350" y="3724275"/>
            <a:ext cx="675005" cy="2106295"/>
          </a:xfrm>
          <a:prstGeom prst="rect">
            <a:avLst/>
          </a:prstGeom>
          <a:noFill/>
        </p:spPr>
        <p:txBody>
          <a:bodyPr vert="eaVert" wrap="square" rtlCol="0">
            <a:spAutoFit/>
          </a:bodyPr>
          <a:p>
            <a:pPr algn="dist">
              <a:lnSpc>
                <a:spcPct val="100000"/>
              </a:lnSpc>
              <a:spcBef>
                <a:spcPts val="600"/>
              </a:spcBef>
            </a:pPr>
            <a:r>
              <a:rPr lang="zh-CN" altLang="en-US" sz="3200" b="1" kern="0" dirty="0">
                <a:latin typeface="微软雅黑" panose="020B0503020204020204" pitchFamily="34" charset="-122"/>
                <a:ea typeface="微软雅黑" panose="020B0503020204020204" pitchFamily="34" charset="-122"/>
                <a:cs typeface="+mn-ea"/>
                <a:sym typeface="+mn-lt"/>
              </a:rPr>
              <a:t>实验步骤</a:t>
            </a:r>
            <a:endParaRPr lang="zh-CN" altLang="en-US" sz="3200" b="1" kern="0" dirty="0">
              <a:latin typeface="微软雅黑" panose="020B0503020204020204" pitchFamily="34" charset="-122"/>
              <a:ea typeface="微软雅黑" panose="020B0503020204020204" pitchFamily="34" charset="-122"/>
              <a:cs typeface="+mn-ea"/>
              <a:sym typeface="+mn-lt"/>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2C9F76"/>
            </a:gs>
            <a:gs pos="100000">
              <a:schemeClr val="bg1">
                <a:lumMod val="95000"/>
              </a:schemeClr>
            </a:gs>
          </a:gsLst>
          <a:lin ang="15600000" scaled="0"/>
          <a:tileRect/>
        </a:gradFill>
        <a:effectLst/>
      </p:bgPr>
    </p:bg>
    <p:spTree>
      <p:nvGrpSpPr>
        <p:cNvPr id="1" name=""/>
        <p:cNvGrpSpPr/>
        <p:nvPr/>
      </p:nvGrpSpPr>
      <p:grpSpPr>
        <a:xfrm>
          <a:off x="0" y="0"/>
          <a:ext cx="0" cy="0"/>
          <a:chOff x="0" y="0"/>
          <a:chExt cx="0" cy="0"/>
        </a:xfrm>
      </p:grpSpPr>
      <p:grpSp>
        <p:nvGrpSpPr>
          <p:cNvPr id="80" name="矩形 34"/>
          <p:cNvGrpSpPr/>
          <p:nvPr/>
        </p:nvGrpSpPr>
        <p:grpSpPr bwMode="auto">
          <a:xfrm>
            <a:off x="-31748" y="2231389"/>
            <a:ext cx="12419013" cy="146052"/>
            <a:chOff x="634" y="2396"/>
            <a:chExt cx="6470" cy="238"/>
          </a:xfrm>
        </p:grpSpPr>
        <p:pic>
          <p:nvPicPr>
            <p:cNvPr id="81" name="矩形 34"/>
            <p:cNvPicPr>
              <a:picLocks noChangeArrowheads="1"/>
            </p:cNvPicPr>
            <p:nvPr/>
          </p:nvPicPr>
          <p:blipFill>
            <a:blip r:embed="rId1" cstate="print"/>
            <a:srcRect/>
            <a:stretch>
              <a:fillRect/>
            </a:stretch>
          </p:blipFill>
          <p:spPr bwMode="auto">
            <a:xfrm>
              <a:off x="634" y="2396"/>
              <a:ext cx="6470" cy="238"/>
            </a:xfrm>
            <a:prstGeom prst="rect">
              <a:avLst/>
            </a:prstGeom>
            <a:noFill/>
            <a:ln w="9525">
              <a:noFill/>
              <a:miter lim="800000"/>
              <a:headEnd/>
              <a:tailEnd/>
            </a:ln>
          </p:spPr>
        </p:pic>
        <p:sp>
          <p:nvSpPr>
            <p:cNvPr id="82" name="Text Box 4"/>
            <p:cNvSpPr txBox="1">
              <a:spLocks noChangeArrowheads="1"/>
            </p:cNvSpPr>
            <p:nvPr/>
          </p:nvSpPr>
          <p:spPr bwMode="auto">
            <a:xfrm rot="-5400000">
              <a:off x="3769" y="-700"/>
              <a:ext cx="102" cy="6337"/>
            </a:xfrm>
            <a:prstGeom prst="rect">
              <a:avLst/>
            </a:prstGeom>
            <a:noFill/>
            <a:ln w="9525">
              <a:noFill/>
              <a:miter lim="800000"/>
            </a:ln>
          </p:spPr>
          <p:txBody>
            <a:bodyPr vert="eaVert" anchor="ctr"/>
            <a:p>
              <a:pPr algn="ctr" defTabSz="1219200" fontAlgn="auto">
                <a:spcBef>
                  <a:spcPts val="0"/>
                </a:spcBef>
                <a:spcAft>
                  <a:spcPts val="0"/>
                </a:spcAft>
              </a:pPr>
              <a:endParaRPr lang="zh-CN" altLang="en-US" sz="800" b="1">
                <a:solidFill>
                  <a:prstClr val="black"/>
                </a:solidFill>
                <a:latin typeface="Calibri"/>
                <a:ea typeface="宋体" panose="02010600030101010101" pitchFamily="2" charset="-122"/>
              </a:endParaRPr>
            </a:p>
          </p:txBody>
        </p:sp>
      </p:grpSp>
      <p:sp>
        <p:nvSpPr>
          <p:cNvPr id="83" name="椭圆 11"/>
          <p:cNvSpPr/>
          <p:nvPr/>
        </p:nvSpPr>
        <p:spPr>
          <a:xfrm>
            <a:off x="5096113" y="1426515"/>
            <a:ext cx="1732879" cy="1731291"/>
          </a:xfrm>
          <a:prstGeom prst="ellipse">
            <a:avLst/>
          </a:prstGeom>
          <a:gradFill flip="none" rotWithShape="1">
            <a:gsLst>
              <a:gs pos="0">
                <a:schemeClr val="bg1">
                  <a:lumMod val="85000"/>
                </a:schemeClr>
              </a:gs>
              <a:gs pos="100000">
                <a:schemeClr val="bg1"/>
              </a:gs>
            </a:gsLst>
            <a:lin ang="2700000" scaled="1"/>
            <a:tileRect/>
          </a:gradFill>
          <a:ln w="38100">
            <a:gradFill flip="none" rotWithShape="1">
              <a:gsLst>
                <a:gs pos="0">
                  <a:schemeClr val="bg1"/>
                </a:gs>
                <a:gs pos="100000">
                  <a:schemeClr val="bg1">
                    <a:lumMod val="85000"/>
                  </a:schemeClr>
                </a:gs>
              </a:gsLst>
              <a:lin ang="2700000" scaled="1"/>
              <a:tileRect/>
            </a:gradFill>
          </a:ln>
          <a:effectLst>
            <a:outerShdw blurRad="88900" dist="1016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40" tIns="45721" rIns="91440" bIns="45721" anchor="b" anchorCtr="0"/>
          <a:p>
            <a:pPr algn="ctr" defTabSz="1219200" fontAlgn="auto">
              <a:spcBef>
                <a:spcPts val="0"/>
              </a:spcBef>
              <a:spcAft>
                <a:spcPts val="0"/>
              </a:spcAft>
              <a:defRPr/>
            </a:pPr>
            <a:r>
              <a:rPr lang="en-US" altLang="zh-CN" sz="6000" b="1" dirty="0">
                <a:solidFill>
                  <a:srgbClr val="2C9F76"/>
                </a:solidFill>
                <a:latin typeface="微软雅黑" panose="020B0503020204020204" pitchFamily="34" charset="-122"/>
                <a:ea typeface="微软雅黑" panose="020B0503020204020204" pitchFamily="34" charset="-122"/>
              </a:rPr>
              <a:t>03</a:t>
            </a:r>
            <a:endParaRPr lang="en-US" altLang="zh-CN" sz="6000" b="1" dirty="0">
              <a:solidFill>
                <a:srgbClr val="2C9F76"/>
              </a:solidFill>
              <a:latin typeface="微软雅黑" panose="020B0503020204020204" pitchFamily="34" charset="-122"/>
              <a:ea typeface="微软雅黑" panose="020B0503020204020204" pitchFamily="34" charset="-122"/>
            </a:endParaRPr>
          </a:p>
        </p:txBody>
      </p:sp>
      <p:sp>
        <p:nvSpPr>
          <p:cNvPr id="84" name="文本框 13"/>
          <p:cNvSpPr txBox="1">
            <a:spLocks noChangeArrowheads="1"/>
          </p:cNvSpPr>
          <p:nvPr/>
        </p:nvSpPr>
        <p:spPr bwMode="auto">
          <a:xfrm>
            <a:off x="3407701" y="3411212"/>
            <a:ext cx="5313873" cy="768350"/>
          </a:xfrm>
          <a:prstGeom prst="rect">
            <a:avLst/>
          </a:prstGeom>
          <a:noFill/>
          <a:ln w="9525">
            <a:noFill/>
            <a:miter lim="800000"/>
          </a:ln>
        </p:spPr>
        <p:txBody>
          <a:bodyPr wrap="square" lIns="91440" tIns="45721" rIns="91440" bIns="45721">
            <a:spAutoFit/>
          </a:bodyPr>
          <a:p>
            <a:pPr algn="ctr" defTabSz="1219200" fontAlgn="auto">
              <a:spcBef>
                <a:spcPts val="0"/>
              </a:spcBef>
              <a:spcAft>
                <a:spcPts val="0"/>
              </a:spcAft>
            </a:pPr>
            <a:r>
              <a:rPr lang="zh-CN" altLang="en-US" sz="4400" b="1" dirty="0">
                <a:solidFill>
                  <a:prstClr val="black">
                    <a:lumMod val="75000"/>
                    <a:lumOff val="25000"/>
                  </a:prstClr>
                </a:solidFill>
              </a:rPr>
              <a:t>研究内容</a:t>
            </a:r>
            <a:endParaRPr lang="zh-CN" altLang="en-US" sz="4400" b="1" dirty="0">
              <a:solidFill>
                <a:prstClr val="black">
                  <a:lumMod val="75000"/>
                  <a:lumOff val="25000"/>
                </a:prstClr>
              </a:solidFill>
            </a:endParaRPr>
          </a:p>
        </p:txBody>
      </p:sp>
      <p:grpSp>
        <p:nvGrpSpPr>
          <p:cNvPr id="85" name="组合 7"/>
          <p:cNvGrpSpPr/>
          <p:nvPr/>
        </p:nvGrpSpPr>
        <p:grpSpPr>
          <a:xfrm>
            <a:off x="8673423" y="5060159"/>
            <a:ext cx="1571897" cy="1320775"/>
            <a:chOff x="304800" y="673100"/>
            <a:chExt cx="4000500" cy="4000500"/>
          </a:xfrm>
          <a:effectLst>
            <a:outerShdw blurRad="444500" dist="254000" dir="8100000" algn="tr" rotWithShape="0">
              <a:prstClr val="black">
                <a:alpha val="50000"/>
              </a:prstClr>
            </a:outerShdw>
          </a:effectLst>
        </p:grpSpPr>
        <p:sp>
          <p:nvSpPr>
            <p:cNvPr id="86" name="同心圆 11"/>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00" kern="0">
                <a:solidFill>
                  <a:sysClr val="windowText" lastClr="000000"/>
                </a:solidFill>
                <a:latin typeface="Calibri"/>
                <a:ea typeface="宋体" panose="02010600030101010101" pitchFamily="2" charset="-122"/>
              </a:endParaRPr>
            </a:p>
          </p:txBody>
        </p:sp>
        <p:sp>
          <p:nvSpPr>
            <p:cNvPr id="87" name="椭圆 12"/>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00" kern="0">
                <a:solidFill>
                  <a:sysClr val="window" lastClr="FFFFFF"/>
                </a:solidFill>
                <a:latin typeface="Calibri"/>
                <a:ea typeface="宋体" panose="02010600030101010101" pitchFamily="2" charset="-122"/>
              </a:endParaRPr>
            </a:p>
          </p:txBody>
        </p:sp>
      </p:grpSp>
      <p:grpSp>
        <p:nvGrpSpPr>
          <p:cNvPr id="88" name="组合 10"/>
          <p:cNvGrpSpPr/>
          <p:nvPr/>
        </p:nvGrpSpPr>
        <p:grpSpPr>
          <a:xfrm>
            <a:off x="6637837" y="5603011"/>
            <a:ext cx="840052" cy="705849"/>
            <a:chOff x="304800" y="673100"/>
            <a:chExt cx="4000500" cy="4000500"/>
          </a:xfrm>
          <a:effectLst>
            <a:outerShdw blurRad="444500" dist="254000" dir="8100000" algn="tr" rotWithShape="0">
              <a:prstClr val="black">
                <a:alpha val="50000"/>
              </a:prstClr>
            </a:outerShdw>
          </a:effectLst>
        </p:grpSpPr>
        <p:sp>
          <p:nvSpPr>
            <p:cNvPr id="89" name="同心圆 14"/>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sp>
          <p:nvSpPr>
            <p:cNvPr id="90" name="椭圆 15"/>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grpSp>
      <p:grpSp>
        <p:nvGrpSpPr>
          <p:cNvPr id="91" name="组合 14"/>
          <p:cNvGrpSpPr/>
          <p:nvPr/>
        </p:nvGrpSpPr>
        <p:grpSpPr>
          <a:xfrm>
            <a:off x="7542615" y="6078643"/>
            <a:ext cx="1186999" cy="997365"/>
            <a:chOff x="304800" y="673100"/>
            <a:chExt cx="4000500" cy="4000500"/>
          </a:xfrm>
          <a:effectLst>
            <a:outerShdw blurRad="444500" dist="254000" dir="8100000" algn="tr" rotWithShape="0">
              <a:prstClr val="black">
                <a:alpha val="50000"/>
              </a:prstClr>
            </a:outerShdw>
          </a:effectLst>
        </p:grpSpPr>
        <p:sp>
          <p:nvSpPr>
            <p:cNvPr id="92" name="同心圆 17"/>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sp>
          <p:nvSpPr>
            <p:cNvPr id="93" name="椭圆 18"/>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grpSp>
      <p:grpSp>
        <p:nvGrpSpPr>
          <p:cNvPr id="94" name="组合 17"/>
          <p:cNvGrpSpPr/>
          <p:nvPr/>
        </p:nvGrpSpPr>
        <p:grpSpPr>
          <a:xfrm>
            <a:off x="10638345" y="5781835"/>
            <a:ext cx="914123" cy="768084"/>
            <a:chOff x="304800" y="673100"/>
            <a:chExt cx="4000500" cy="4000500"/>
          </a:xfrm>
          <a:effectLst>
            <a:outerShdw blurRad="444500" dist="254000" dir="8100000" algn="tr" rotWithShape="0">
              <a:prstClr val="black">
                <a:alpha val="50000"/>
              </a:prstClr>
            </a:outerShdw>
          </a:effectLst>
        </p:grpSpPr>
        <p:sp>
          <p:nvSpPr>
            <p:cNvPr id="95" name="同心圆 20"/>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00" kern="0">
                <a:solidFill>
                  <a:sysClr val="windowText" lastClr="000000"/>
                </a:solidFill>
                <a:latin typeface="Calibri"/>
                <a:ea typeface="宋体" panose="02010600030101010101" pitchFamily="2" charset="-122"/>
              </a:endParaRPr>
            </a:p>
          </p:txBody>
        </p:sp>
        <p:sp>
          <p:nvSpPr>
            <p:cNvPr id="96" name="椭圆 21"/>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00" kern="0">
                <a:solidFill>
                  <a:sysClr val="window" lastClr="FFFFFF"/>
                </a:solidFill>
                <a:latin typeface="Calibri"/>
                <a:ea typeface="宋体" panose="02010600030101010101" pitchFamily="2" charset="-122"/>
              </a:endParaRPr>
            </a:p>
          </p:txBody>
        </p:sp>
      </p:grpSp>
      <p:grpSp>
        <p:nvGrpSpPr>
          <p:cNvPr id="97" name="组合 20"/>
          <p:cNvGrpSpPr/>
          <p:nvPr/>
        </p:nvGrpSpPr>
        <p:grpSpPr>
          <a:xfrm>
            <a:off x="1316428" y="6172607"/>
            <a:ext cx="784905" cy="659511"/>
            <a:chOff x="304800" y="673100"/>
            <a:chExt cx="4000500" cy="4000500"/>
          </a:xfrm>
          <a:effectLst>
            <a:outerShdw blurRad="444500" dist="254000" dir="8100000" algn="tr" rotWithShape="0">
              <a:prstClr val="black">
                <a:alpha val="50000"/>
              </a:prstClr>
            </a:outerShdw>
          </a:effectLst>
        </p:grpSpPr>
        <p:sp>
          <p:nvSpPr>
            <p:cNvPr id="98" name="同心圆 23"/>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sp>
          <p:nvSpPr>
            <p:cNvPr id="99" name="椭圆 24"/>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grpSp>
      <p:grpSp>
        <p:nvGrpSpPr>
          <p:cNvPr id="100" name="组合 23"/>
          <p:cNvGrpSpPr/>
          <p:nvPr/>
        </p:nvGrpSpPr>
        <p:grpSpPr>
          <a:xfrm>
            <a:off x="5577295" y="5420080"/>
            <a:ext cx="336553" cy="282788"/>
            <a:chOff x="304800" y="673100"/>
            <a:chExt cx="4000500" cy="4000500"/>
          </a:xfrm>
          <a:effectLst>
            <a:outerShdw blurRad="444500" dist="254000" dir="8100000" algn="tr" rotWithShape="0">
              <a:prstClr val="black">
                <a:alpha val="50000"/>
              </a:prstClr>
            </a:outerShdw>
          </a:effectLst>
        </p:grpSpPr>
        <p:sp>
          <p:nvSpPr>
            <p:cNvPr id="101" name="同心圆 26"/>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sp>
          <p:nvSpPr>
            <p:cNvPr id="102" name="椭圆 27"/>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grpSp>
      <p:grpSp>
        <p:nvGrpSpPr>
          <p:cNvPr id="103" name="组合 26"/>
          <p:cNvGrpSpPr/>
          <p:nvPr/>
        </p:nvGrpSpPr>
        <p:grpSpPr>
          <a:xfrm>
            <a:off x="4535756" y="5208683"/>
            <a:ext cx="705220" cy="592555"/>
            <a:chOff x="304800" y="673100"/>
            <a:chExt cx="4000500" cy="4000500"/>
          </a:xfrm>
          <a:effectLst>
            <a:outerShdw blurRad="444500" dist="254000" dir="8100000" algn="tr" rotWithShape="0">
              <a:prstClr val="black">
                <a:alpha val="50000"/>
              </a:prstClr>
            </a:outerShdw>
          </a:effectLst>
        </p:grpSpPr>
        <p:sp>
          <p:nvSpPr>
            <p:cNvPr id="104" name="同心圆 29"/>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sp>
          <p:nvSpPr>
            <p:cNvPr id="105" name="椭圆 30"/>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grpSp>
      <p:grpSp>
        <p:nvGrpSpPr>
          <p:cNvPr id="106" name="组合 32"/>
          <p:cNvGrpSpPr/>
          <p:nvPr/>
        </p:nvGrpSpPr>
        <p:grpSpPr>
          <a:xfrm>
            <a:off x="6186709" y="5140887"/>
            <a:ext cx="297351" cy="249847"/>
            <a:chOff x="304800" y="673100"/>
            <a:chExt cx="4000500" cy="4000500"/>
          </a:xfrm>
          <a:effectLst>
            <a:outerShdw blurRad="444500" dist="254000" dir="8100000" algn="tr" rotWithShape="0">
              <a:prstClr val="black">
                <a:alpha val="50000"/>
              </a:prstClr>
            </a:outerShdw>
          </a:effectLst>
        </p:grpSpPr>
        <p:sp>
          <p:nvSpPr>
            <p:cNvPr id="107" name="同心圆 35"/>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sp>
          <p:nvSpPr>
            <p:cNvPr id="108" name="椭圆 36"/>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grpSp>
      <p:grpSp>
        <p:nvGrpSpPr>
          <p:cNvPr id="109" name="组合 35"/>
          <p:cNvGrpSpPr/>
          <p:nvPr/>
        </p:nvGrpSpPr>
        <p:grpSpPr>
          <a:xfrm>
            <a:off x="2885153" y="5852753"/>
            <a:ext cx="1571897" cy="1320775"/>
            <a:chOff x="304800" y="673100"/>
            <a:chExt cx="4000500" cy="4000500"/>
          </a:xfrm>
          <a:effectLst>
            <a:outerShdw blurRad="444500" dist="254000" dir="8100000" algn="tr" rotWithShape="0">
              <a:prstClr val="black">
                <a:alpha val="50000"/>
              </a:prstClr>
            </a:outerShdw>
          </a:effectLst>
        </p:grpSpPr>
        <p:sp>
          <p:nvSpPr>
            <p:cNvPr id="110" name="同心圆 38"/>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00" kern="0">
                <a:solidFill>
                  <a:sysClr val="windowText" lastClr="000000"/>
                </a:solidFill>
                <a:latin typeface="Calibri"/>
                <a:ea typeface="宋体" panose="02010600030101010101" pitchFamily="2" charset="-122"/>
              </a:endParaRPr>
            </a:p>
          </p:txBody>
        </p:sp>
        <p:sp>
          <p:nvSpPr>
            <p:cNvPr id="111" name="椭圆 39"/>
            <p:cNvSpPr/>
            <p:nvPr/>
          </p:nvSpPr>
          <p:spPr>
            <a:xfrm>
              <a:off x="392112" y="760412"/>
              <a:ext cx="3825873" cy="3825873"/>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00" kern="0">
                <a:solidFill>
                  <a:sysClr val="window" lastClr="FFFFFF"/>
                </a:solidFill>
                <a:latin typeface="Calibri"/>
                <a:ea typeface="宋体" panose="02010600030101010101" pitchFamily="2" charset="-122"/>
              </a:endParaRPr>
            </a:p>
          </p:txBody>
        </p:sp>
      </p:grpSp>
      <p:grpSp>
        <p:nvGrpSpPr>
          <p:cNvPr id="112" name="组合 38"/>
          <p:cNvGrpSpPr/>
          <p:nvPr/>
        </p:nvGrpSpPr>
        <p:grpSpPr>
          <a:xfrm>
            <a:off x="1994679" y="5579547"/>
            <a:ext cx="693380" cy="582608"/>
            <a:chOff x="304800" y="673100"/>
            <a:chExt cx="4000500" cy="4000500"/>
          </a:xfrm>
          <a:effectLst>
            <a:outerShdw blurRad="444500" dist="254000" dir="8100000" algn="tr" rotWithShape="0">
              <a:prstClr val="black">
                <a:alpha val="50000"/>
              </a:prstClr>
            </a:outerShdw>
          </a:effectLst>
        </p:grpSpPr>
        <p:sp>
          <p:nvSpPr>
            <p:cNvPr id="113" name="同心圆 41"/>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sp>
          <p:nvSpPr>
            <p:cNvPr id="114" name="椭圆 42"/>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grpSp>
      <p:grpSp>
        <p:nvGrpSpPr>
          <p:cNvPr id="115" name="组合 41"/>
          <p:cNvGrpSpPr/>
          <p:nvPr/>
        </p:nvGrpSpPr>
        <p:grpSpPr>
          <a:xfrm>
            <a:off x="682693" y="5956313"/>
            <a:ext cx="422375" cy="354897"/>
            <a:chOff x="304800" y="673100"/>
            <a:chExt cx="4000500" cy="4000500"/>
          </a:xfrm>
          <a:effectLst>
            <a:outerShdw blurRad="444500" dist="254000" dir="8100000" algn="tr" rotWithShape="0">
              <a:prstClr val="black">
                <a:alpha val="50000"/>
              </a:prstClr>
            </a:outerShdw>
          </a:effectLst>
        </p:grpSpPr>
        <p:sp>
          <p:nvSpPr>
            <p:cNvPr id="116" name="同心圆 44"/>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sp>
          <p:nvSpPr>
            <p:cNvPr id="117" name="椭圆 45"/>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grpSp>
      <p:grpSp>
        <p:nvGrpSpPr>
          <p:cNvPr id="118" name="组合 44"/>
          <p:cNvGrpSpPr/>
          <p:nvPr/>
        </p:nvGrpSpPr>
        <p:grpSpPr>
          <a:xfrm>
            <a:off x="450812" y="5678136"/>
            <a:ext cx="211188" cy="177449"/>
            <a:chOff x="304800" y="673100"/>
            <a:chExt cx="4000500" cy="4000500"/>
          </a:xfrm>
          <a:effectLst>
            <a:outerShdw blurRad="444500" dist="254000" dir="8100000" algn="tr" rotWithShape="0">
              <a:prstClr val="black">
                <a:alpha val="50000"/>
              </a:prstClr>
            </a:outerShdw>
          </a:effectLst>
        </p:grpSpPr>
        <p:sp>
          <p:nvSpPr>
            <p:cNvPr id="119" name="同心圆 47"/>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sp>
          <p:nvSpPr>
            <p:cNvPr id="120" name="椭圆 48"/>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p>
              <a:pPr defTabSz="914400" fontAlgn="auto">
                <a:spcBef>
                  <a:spcPts val="0"/>
                </a:spcBef>
                <a:spcAft>
                  <a:spcPts val="0"/>
                </a:spcAft>
                <a:defRPr/>
              </a:pPr>
              <a:endParaRPr lang="zh-CN" altLang="en-US" sz="1600" kern="0">
                <a:solidFill>
                  <a:sysClr val="windowText" lastClr="000000"/>
                </a:solidFill>
                <a:latin typeface="Calibri"/>
                <a:ea typeface="宋体" panose="02010600030101010101" pitchFamily="2" charset="-122"/>
              </a:endParaRPr>
            </a:p>
          </p:txBody>
        </p:sp>
      </p:gr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p14:dur="0"/>
    </mc:Choice>
    <mc:Fallback>
      <p:transition/>
    </mc:Fallback>
  </mc:AlternateContent>
</p:sld>
</file>

<file path=ppt/theme/theme1.xml><?xml version="1.0" encoding="utf-8"?>
<a:theme xmlns:a="http://schemas.openxmlformats.org/drawingml/2006/main" name="模板页面">
  <a:themeElements>
    <a:clrScheme name="自定义 100">
      <a:dk1>
        <a:srgbClr val="000000"/>
      </a:dk1>
      <a:lt1>
        <a:srgbClr val="FFFFFF"/>
      </a:lt1>
      <a:dk2>
        <a:srgbClr val="000000"/>
      </a:dk2>
      <a:lt2>
        <a:srgbClr val="FFFDFD"/>
      </a:lt2>
      <a:accent1>
        <a:srgbClr val="C0CA54"/>
      </a:accent1>
      <a:accent2>
        <a:srgbClr val="9BCF39"/>
      </a:accent2>
      <a:accent3>
        <a:srgbClr val="76AC70"/>
      </a:accent3>
      <a:accent4>
        <a:srgbClr val="2C9F76"/>
      </a:accent4>
      <a:accent5>
        <a:srgbClr val="2C7892"/>
      </a:accent5>
      <a:accent6>
        <a:srgbClr val="515151"/>
      </a:accent6>
      <a:hlink>
        <a:srgbClr val="0563C1"/>
      </a:hlink>
      <a:folHlink>
        <a:srgbClr val="954F72"/>
      </a:folHlink>
    </a:clrScheme>
    <a:fontScheme name="自定义 46">
      <a:majorFont>
        <a:latin typeface="微软雅黑"/>
        <a:ea typeface="微软雅黑"/>
        <a:cs typeface=""/>
      </a:majorFont>
      <a:minorFont>
        <a:latin typeface="微软雅黑"/>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rtlCol="0" anchor="ctr"/>
      <a:lstStyle>
        <a:defPPr algn="ctr">
          <a:lnSpc>
            <a:spcPct val="130000"/>
          </a:lnSpc>
          <a:defRPr sz="1200" dirty="0">
            <a:latin typeface="微软雅黑" panose="020B0503020204020204" pitchFamily="34" charset="-122"/>
            <a:ea typeface="微软雅黑" panose="020B0503020204020204" pitchFamily="34" charset="-122"/>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nSpc>
            <a:spcPct val="130000"/>
          </a:lnSpc>
          <a:spcBef>
            <a:spcPts val="600"/>
          </a:spcBef>
          <a:defRPr sz="1200" kern="0" dirty="0">
            <a:latin typeface="微软雅黑" panose="020B0503020204020204" pitchFamily="34" charset="-122"/>
            <a:ea typeface="微软雅黑" panose="020B0503020204020204" pitchFamily="34" charset="-122"/>
            <a:cs typeface="+mn-ea"/>
            <a:sym typeface="+mn-lt"/>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www.pptniu.com">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0070C0"/>
        </a:solidFill>
        <a:ln w="15875">
          <a:noFill/>
        </a:ln>
        <a:effectLst>
          <a:innerShdw blurRad="63500" dist="25400" dir="8100000">
            <a:prstClr val="black">
              <a:alpha val="50000"/>
            </a:prstClr>
          </a:innerShdw>
        </a:effectLst>
      </a:spPr>
      <a:bodyPr vert="horz" wrap="square" lIns="91440" tIns="45720" rIns="91440" bIns="45720" numCol="1" anchor="t" anchorCtr="0" compatLnSpc="1"/>
      <a:lstStyle>
        <a:defPPr>
          <a:defRPr/>
        </a:defPPr>
      </a:lstStyle>
    </a:spDef>
  </a:objectDefaul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docProps/app.xml><?xml version="1.0" encoding="utf-8"?>
<Properties xmlns="http://schemas.openxmlformats.org/officeDocument/2006/extended-properties" xmlns:vt="http://schemas.openxmlformats.org/officeDocument/2006/docPropsVTypes">
  <Template>Office Theme</Template>
  <TotalTime>0</TotalTime>
  <Words>4528</Words>
  <Application>WPS Presentation</Application>
  <PresentationFormat>全屏显示(4:3)</PresentationFormat>
  <Paragraphs>531</Paragraphs>
  <Slides>24</Slides>
  <Notes>32</Notes>
  <HiddenSlides>0</HiddenSlides>
  <MMClips>0</MMClips>
  <ScaleCrop>false</ScaleCrop>
  <HeadingPairs>
    <vt:vector size="6" baseType="variant">
      <vt:variant>
        <vt:lpstr>已用的字体</vt:lpstr>
      </vt:variant>
      <vt:variant>
        <vt:i4>18</vt:i4>
      </vt:variant>
      <vt:variant>
        <vt:lpstr>主题</vt:lpstr>
      </vt:variant>
      <vt:variant>
        <vt:i4>3</vt:i4>
      </vt:variant>
      <vt:variant>
        <vt:lpstr>幻灯片标题</vt:lpstr>
      </vt:variant>
      <vt:variant>
        <vt:i4>24</vt:i4>
      </vt:variant>
    </vt:vector>
  </HeadingPairs>
  <TitlesOfParts>
    <vt:vector size="45" baseType="lpstr">
      <vt:lpstr>Arial</vt:lpstr>
      <vt:lpstr>SimSun</vt:lpstr>
      <vt:lpstr>Wingdings</vt:lpstr>
      <vt:lpstr>微软雅黑</vt:lpstr>
      <vt:lpstr>Calibri Light</vt:lpstr>
      <vt:lpstr>宋体</vt:lpstr>
      <vt:lpstr>Segoe UI Light</vt:lpstr>
      <vt:lpstr>Microsoft YaHei UI Light</vt:lpstr>
      <vt:lpstr>Century Gothic</vt:lpstr>
      <vt:lpstr>Century Gothic</vt:lpstr>
      <vt:lpstr>Calibri</vt:lpstr>
      <vt:lpstr>黑体</vt:lpstr>
      <vt:lpstr>Times New Roman</vt:lpstr>
      <vt:lpstr>Calibri</vt:lpstr>
      <vt:lpstr>Arial Unicode MS</vt:lpstr>
      <vt:lpstr>Symbol</vt:lpstr>
      <vt:lpstr>楷体</vt:lpstr>
      <vt:lpstr>KaiTi</vt:lpstr>
      <vt:lpstr>模板页面</vt:lpstr>
      <vt:lpstr>OfficePLUS</vt:lpstr>
      <vt:lpstr>www.pptniu.com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毕业答辩</dc:title>
  <dc:creator>陈尊来</dc:creator>
  <cp:lastModifiedBy>alan</cp:lastModifiedBy>
  <cp:revision>858</cp:revision>
  <dcterms:created xsi:type="dcterms:W3CDTF">2024-05-28T13:17:53Z</dcterms:created>
  <dcterms:modified xsi:type="dcterms:W3CDTF">2024-05-28T13:17:53Z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1033-11.1.0.11719</vt:lpwstr>
  </property>
  <property fmtid="{D5CDD505-2E9C-101B-9397-08002B2CF9AE}" pid="3" name="ICV">
    <vt:lpwstr/>
  </property>
</Properties>
</file>

<file path=docProps/thumbnail.jpeg>
</file>